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notesSlides/notesSlide7.xml" ContentType="application/vnd.openxmlformats-officedocument.presentationml.notesSlid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notesSlides/notesSlide5.xml" ContentType="application/vnd.openxmlformats-officedocument.presentationml.notesSlid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Default Extension="gif" ContentType="image/gif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notesSlides/notesSlide6.xml" ContentType="application/vnd.openxmlformats-officedocument.presentationml.notesSlid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4" r:id="rId3"/>
    <p:sldId id="258" r:id="rId4"/>
    <p:sldId id="265" r:id="rId5"/>
    <p:sldId id="260" r:id="rId6"/>
    <p:sldId id="268" r:id="rId7"/>
    <p:sldId id="267" r:id="rId8"/>
    <p:sldId id="266" r:id="rId9"/>
    <p:sldId id="262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3667" autoAdjust="0"/>
  </p:normalViewPr>
  <p:slideViewPr>
    <p:cSldViewPr>
      <p:cViewPr varScale="1">
        <p:scale>
          <a:sx n="74" d="100"/>
          <a:sy n="74" d="100"/>
        </p:scale>
        <p:origin x="-5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F4EAFF-1FF4-4B0F-A130-E9C2C074DD75}" type="doc">
      <dgm:prSet loTypeId="urn:microsoft.com/office/officeart/2005/8/layout/hierarchy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57FB06D-2132-41E3-A048-BEEF34C97567}">
      <dgm:prSet phldrT="[Text]"/>
      <dgm:spPr/>
      <dgm:t>
        <a:bodyPr/>
        <a:lstStyle/>
        <a:p>
          <a:r>
            <a:rPr lang="en-US" dirty="0" smtClean="0"/>
            <a:t>The brain is the ‘control center’ of the body.</a:t>
          </a:r>
          <a:endParaRPr lang="en-US" dirty="0"/>
        </a:p>
      </dgm:t>
    </dgm:pt>
    <dgm:pt modelId="{51B6694F-CC89-4D17-A713-65EA57E1AA37}" type="parTrans" cxnId="{0C2BF6FD-8CD5-451E-B27A-0F0C6F737604}">
      <dgm:prSet/>
      <dgm:spPr/>
      <dgm:t>
        <a:bodyPr/>
        <a:lstStyle/>
        <a:p>
          <a:endParaRPr lang="en-US"/>
        </a:p>
      </dgm:t>
    </dgm:pt>
    <dgm:pt modelId="{3A054962-F21A-4B6C-8CB2-B36DD9987396}" type="sibTrans" cxnId="{0C2BF6FD-8CD5-451E-B27A-0F0C6F737604}">
      <dgm:prSet/>
      <dgm:spPr/>
      <dgm:t>
        <a:bodyPr/>
        <a:lstStyle/>
        <a:p>
          <a:endParaRPr lang="en-US"/>
        </a:p>
      </dgm:t>
    </dgm:pt>
    <dgm:pt modelId="{9F89FCC7-8E2D-4F01-B574-BC217A731CA0}">
      <dgm:prSet phldrT="[Text]"/>
      <dgm:spPr/>
      <dgm:t>
        <a:bodyPr/>
        <a:lstStyle/>
        <a:p>
          <a:pPr algn="ctr"/>
          <a:r>
            <a:rPr lang="en-US" dirty="0" smtClean="0"/>
            <a:t>It helps in:</a:t>
          </a:r>
        </a:p>
        <a:p>
          <a:pPr algn="l"/>
          <a:r>
            <a:rPr lang="en-US" dirty="0" smtClean="0">
              <a:latin typeface="Times New Roman"/>
              <a:cs typeface="Times New Roman"/>
            </a:rPr>
            <a:t>ᴥ T</a:t>
          </a:r>
          <a:r>
            <a:rPr lang="en-US" dirty="0" smtClean="0"/>
            <a:t>hinking</a:t>
          </a:r>
          <a:br>
            <a:rPr lang="en-US" dirty="0" smtClean="0"/>
          </a:br>
          <a:r>
            <a:rPr lang="en-US" dirty="0" smtClean="0">
              <a:latin typeface="Times New Roman"/>
              <a:cs typeface="Times New Roman"/>
            </a:rPr>
            <a:t>ᴥ </a:t>
          </a:r>
          <a:r>
            <a:rPr lang="en-US" dirty="0" smtClean="0"/>
            <a:t>Making decisions</a:t>
          </a:r>
          <a:br>
            <a:rPr lang="en-US" dirty="0" smtClean="0"/>
          </a:br>
          <a:r>
            <a:rPr lang="en-US" dirty="0" smtClean="0"/>
            <a:t>ᴥ Reacting to the environment </a:t>
          </a:r>
          <a:br>
            <a:rPr lang="en-US" dirty="0" smtClean="0"/>
          </a:br>
          <a:r>
            <a:rPr lang="en-US" dirty="0" smtClean="0"/>
            <a:t>ᴥ Emotions</a:t>
          </a:r>
          <a:br>
            <a:rPr lang="en-US" dirty="0" smtClean="0"/>
          </a:br>
          <a:r>
            <a:rPr lang="en-US" dirty="0" smtClean="0"/>
            <a:t>ᴥ Senses</a:t>
          </a:r>
        </a:p>
      </dgm:t>
    </dgm:pt>
    <dgm:pt modelId="{89FF0982-16D3-4FE4-86C3-B5526A35166C}" type="parTrans" cxnId="{9EB2ABFD-A64A-41C5-B6E6-D6772CF4B8B4}">
      <dgm:prSet/>
      <dgm:spPr/>
      <dgm:t>
        <a:bodyPr/>
        <a:lstStyle/>
        <a:p>
          <a:endParaRPr lang="en-US"/>
        </a:p>
      </dgm:t>
    </dgm:pt>
    <dgm:pt modelId="{783C8511-B6E5-4CCE-9B31-DD64FBCC6119}" type="sibTrans" cxnId="{9EB2ABFD-A64A-41C5-B6E6-D6772CF4B8B4}">
      <dgm:prSet/>
      <dgm:spPr/>
      <dgm:t>
        <a:bodyPr/>
        <a:lstStyle/>
        <a:p>
          <a:endParaRPr lang="en-US"/>
        </a:p>
      </dgm:t>
    </dgm:pt>
    <dgm:pt modelId="{24F15F51-12DB-46BD-8423-BD8A7C780D7A}">
      <dgm:prSet phldrT="[Text]"/>
      <dgm:spPr/>
      <dgm:t>
        <a:bodyPr/>
        <a:lstStyle/>
        <a:p>
          <a:r>
            <a:rPr lang="en-US" dirty="0" smtClean="0"/>
            <a:t>Neurotransmitters (brain chemicals) help the communication between neutrons that keep the brain functioning. </a:t>
          </a:r>
          <a:endParaRPr lang="en-US" dirty="0"/>
        </a:p>
      </dgm:t>
    </dgm:pt>
    <dgm:pt modelId="{EC196B19-5A62-4BFB-AC7E-0B490091D83C}" type="parTrans" cxnId="{25E1267D-A92D-47EA-8B23-69EBE55DDC0E}">
      <dgm:prSet/>
      <dgm:spPr/>
      <dgm:t>
        <a:bodyPr/>
        <a:lstStyle/>
        <a:p>
          <a:endParaRPr lang="en-US"/>
        </a:p>
      </dgm:t>
    </dgm:pt>
    <dgm:pt modelId="{9B09A5AA-46C7-4170-B755-D3A58BD9BAC2}" type="sibTrans" cxnId="{25E1267D-A92D-47EA-8B23-69EBE55DDC0E}">
      <dgm:prSet/>
      <dgm:spPr/>
      <dgm:t>
        <a:bodyPr/>
        <a:lstStyle/>
        <a:p>
          <a:endParaRPr lang="en-US"/>
        </a:p>
      </dgm:t>
    </dgm:pt>
    <dgm:pt modelId="{7D3C047C-2632-49A4-BB00-175EF0A76DA7}">
      <dgm:prSet phldrT="[Text]"/>
      <dgm:spPr/>
      <dgm:t>
        <a:bodyPr/>
        <a:lstStyle/>
        <a:p>
          <a:r>
            <a:rPr lang="en-US" dirty="0" smtClean="0"/>
            <a:t>There are billions of neurons (nerve cells) in the brain that are vital as well.</a:t>
          </a:r>
          <a:endParaRPr lang="en-US" dirty="0"/>
        </a:p>
      </dgm:t>
    </dgm:pt>
    <dgm:pt modelId="{E40E3C9C-F044-416E-B04C-F5B273590715}" type="parTrans" cxnId="{550263E0-3565-4291-9890-E7BF9A667138}">
      <dgm:prSet/>
      <dgm:spPr/>
      <dgm:t>
        <a:bodyPr/>
        <a:lstStyle/>
        <a:p>
          <a:endParaRPr lang="en-US"/>
        </a:p>
      </dgm:t>
    </dgm:pt>
    <dgm:pt modelId="{A027E9BF-69B9-4644-8E1A-693AA2D3DCEA}" type="sibTrans" cxnId="{550263E0-3565-4291-9890-E7BF9A667138}">
      <dgm:prSet/>
      <dgm:spPr/>
      <dgm:t>
        <a:bodyPr/>
        <a:lstStyle/>
        <a:p>
          <a:endParaRPr lang="en-US"/>
        </a:p>
      </dgm:t>
    </dgm:pt>
    <dgm:pt modelId="{07542132-1786-43A6-90F6-9AFA977C8659}">
      <dgm:prSet phldrT="[Text]"/>
      <dgm:spPr/>
      <dgm:t>
        <a:bodyPr/>
        <a:lstStyle/>
        <a:p>
          <a:r>
            <a:rPr lang="en-US" dirty="0" smtClean="0"/>
            <a:t>The message sent through the process allow motion and emotion. </a:t>
          </a:r>
          <a:endParaRPr lang="en-US" dirty="0"/>
        </a:p>
      </dgm:t>
    </dgm:pt>
    <dgm:pt modelId="{5F501C86-5659-4C6C-94BA-3208DB6975E9}" type="sibTrans" cxnId="{DB150754-5157-404B-997C-B8A672909932}">
      <dgm:prSet/>
      <dgm:spPr/>
      <dgm:t>
        <a:bodyPr/>
        <a:lstStyle/>
        <a:p>
          <a:endParaRPr lang="en-US"/>
        </a:p>
      </dgm:t>
    </dgm:pt>
    <dgm:pt modelId="{9E3EC6D4-1D4D-4C9D-A417-81D035E61872}" type="parTrans" cxnId="{DB150754-5157-404B-997C-B8A672909932}">
      <dgm:prSet/>
      <dgm:spPr/>
      <dgm:t>
        <a:bodyPr/>
        <a:lstStyle/>
        <a:p>
          <a:endParaRPr lang="en-US"/>
        </a:p>
      </dgm:t>
    </dgm:pt>
    <dgm:pt modelId="{2E1B1FB3-6A74-4400-848E-05419613AC0F}" type="pres">
      <dgm:prSet presAssocID="{82F4EAFF-1FF4-4B0F-A130-E9C2C074DD7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60915D8-75EB-4D66-ACE9-164DCB8324D4}" type="pres">
      <dgm:prSet presAssocID="{D57FB06D-2132-41E3-A048-BEEF34C97567}" presName="vertOne" presStyleCnt="0"/>
      <dgm:spPr/>
    </dgm:pt>
    <dgm:pt modelId="{9B143167-9844-434D-A00D-07221FEAFEC3}" type="pres">
      <dgm:prSet presAssocID="{D57FB06D-2132-41E3-A048-BEEF34C97567}" presName="txOne" presStyleLbl="node0" presStyleIdx="0" presStyleCnt="1" custScaleY="740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354C65-566B-4317-A782-4E54A6D60D53}" type="pres">
      <dgm:prSet presAssocID="{D57FB06D-2132-41E3-A048-BEEF34C97567}" presName="parTransOne" presStyleCnt="0"/>
      <dgm:spPr/>
    </dgm:pt>
    <dgm:pt modelId="{8E9A6A98-C4F7-47CC-A752-BAB458DA0709}" type="pres">
      <dgm:prSet presAssocID="{D57FB06D-2132-41E3-A048-BEEF34C97567}" presName="horzOne" presStyleCnt="0"/>
      <dgm:spPr/>
    </dgm:pt>
    <dgm:pt modelId="{7366C40C-365A-4978-A31D-43378B2970A5}" type="pres">
      <dgm:prSet presAssocID="{9F89FCC7-8E2D-4F01-B574-BC217A731CA0}" presName="vertTwo" presStyleCnt="0"/>
      <dgm:spPr/>
    </dgm:pt>
    <dgm:pt modelId="{2E6776B0-E053-4AFD-A979-0893A698DF7D}" type="pres">
      <dgm:prSet presAssocID="{9F89FCC7-8E2D-4F01-B574-BC217A731CA0}" presName="txTwo" presStyleLbl="node2" presStyleIdx="0" presStyleCnt="2" custLinFactX="67484" custLinFactNeighborX="100000" custLinFactNeighborY="82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71F9772-E90D-4089-83CB-954B5CE53036}" type="pres">
      <dgm:prSet presAssocID="{9F89FCC7-8E2D-4F01-B574-BC217A731CA0}" presName="parTransTwo" presStyleCnt="0"/>
      <dgm:spPr/>
    </dgm:pt>
    <dgm:pt modelId="{0C71FC28-BF8D-4353-A273-39430C41FD88}" type="pres">
      <dgm:prSet presAssocID="{9F89FCC7-8E2D-4F01-B574-BC217A731CA0}" presName="horzTwo" presStyleCnt="0"/>
      <dgm:spPr/>
    </dgm:pt>
    <dgm:pt modelId="{441BFC26-C096-45D4-A32C-68AF35AD2659}" type="pres">
      <dgm:prSet presAssocID="{24F15F51-12DB-46BD-8423-BD8A7C780D7A}" presName="vertThree" presStyleCnt="0"/>
      <dgm:spPr/>
    </dgm:pt>
    <dgm:pt modelId="{4BA6DEAC-53F7-4CC7-B692-3AD6C595853B}" type="pres">
      <dgm:prSet presAssocID="{24F15F51-12DB-46BD-8423-BD8A7C780D7A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16411B-8BA7-4E26-8C49-D7BAED5FADF3}" type="pres">
      <dgm:prSet presAssocID="{24F15F51-12DB-46BD-8423-BD8A7C780D7A}" presName="horzThree" presStyleCnt="0"/>
      <dgm:spPr/>
    </dgm:pt>
    <dgm:pt modelId="{EEAF45CE-CD2F-4512-95D7-3E43F6C7E29F}" type="pres">
      <dgm:prSet presAssocID="{783C8511-B6E5-4CCE-9B31-DD64FBCC6119}" presName="sibSpaceTwo" presStyleCnt="0"/>
      <dgm:spPr/>
    </dgm:pt>
    <dgm:pt modelId="{B9552DD9-4DF7-472E-ACAB-B29234888FD1}" type="pres">
      <dgm:prSet presAssocID="{7D3C047C-2632-49A4-BB00-175EF0A76DA7}" presName="vertTwo" presStyleCnt="0"/>
      <dgm:spPr/>
    </dgm:pt>
    <dgm:pt modelId="{89CA95E8-09E6-4B26-BADD-978663463791}" type="pres">
      <dgm:prSet presAssocID="{7D3C047C-2632-49A4-BB00-175EF0A76DA7}" presName="txTwo" presStyleLbl="node2" presStyleIdx="1" presStyleCnt="2" custLinFactNeighborX="-65507" custLinFactNeighborY="82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35CDBB6-0045-4166-8CF4-A7C908EC437B}" type="pres">
      <dgm:prSet presAssocID="{7D3C047C-2632-49A4-BB00-175EF0A76DA7}" presName="parTransTwo" presStyleCnt="0"/>
      <dgm:spPr/>
    </dgm:pt>
    <dgm:pt modelId="{99909E4D-479D-47A1-8FDB-6AD974E86194}" type="pres">
      <dgm:prSet presAssocID="{7D3C047C-2632-49A4-BB00-175EF0A76DA7}" presName="horzTwo" presStyleCnt="0"/>
      <dgm:spPr/>
    </dgm:pt>
    <dgm:pt modelId="{7D229A26-66ED-44F4-8836-2A63F9B49235}" type="pres">
      <dgm:prSet presAssocID="{07542132-1786-43A6-90F6-9AFA977C8659}" presName="vertThree" presStyleCnt="0"/>
      <dgm:spPr/>
    </dgm:pt>
    <dgm:pt modelId="{E8975E4D-B8E0-4FFA-B8FD-6F69CB3E3DE9}" type="pres">
      <dgm:prSet presAssocID="{07542132-1786-43A6-90F6-9AFA977C8659}" presName="txThree" presStyleLbl="node3" presStyleIdx="1" presStyleCnt="2" custScaleX="1620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0AC040-426A-463E-AD93-AC9F2ECE1B82}" type="pres">
      <dgm:prSet presAssocID="{07542132-1786-43A6-90F6-9AFA977C8659}" presName="horzThree" presStyleCnt="0"/>
      <dgm:spPr/>
    </dgm:pt>
  </dgm:ptLst>
  <dgm:cxnLst>
    <dgm:cxn modelId="{4FE77108-9CBC-4A5A-89B7-F3BF92889A27}" type="presOf" srcId="{9F89FCC7-8E2D-4F01-B574-BC217A731CA0}" destId="{2E6776B0-E053-4AFD-A979-0893A698DF7D}" srcOrd="0" destOrd="0" presId="urn:microsoft.com/office/officeart/2005/8/layout/hierarchy4"/>
    <dgm:cxn modelId="{098D6B6A-3DC7-4D25-9377-45154864A046}" type="presOf" srcId="{07542132-1786-43A6-90F6-9AFA977C8659}" destId="{E8975E4D-B8E0-4FFA-B8FD-6F69CB3E3DE9}" srcOrd="0" destOrd="0" presId="urn:microsoft.com/office/officeart/2005/8/layout/hierarchy4"/>
    <dgm:cxn modelId="{DB150754-5157-404B-997C-B8A672909932}" srcId="{7D3C047C-2632-49A4-BB00-175EF0A76DA7}" destId="{07542132-1786-43A6-90F6-9AFA977C8659}" srcOrd="0" destOrd="0" parTransId="{9E3EC6D4-1D4D-4C9D-A417-81D035E61872}" sibTransId="{5F501C86-5659-4C6C-94BA-3208DB6975E9}"/>
    <dgm:cxn modelId="{052BFF3D-1BDA-424C-81B4-17EBA77DB55F}" type="presOf" srcId="{24F15F51-12DB-46BD-8423-BD8A7C780D7A}" destId="{4BA6DEAC-53F7-4CC7-B692-3AD6C595853B}" srcOrd="0" destOrd="0" presId="urn:microsoft.com/office/officeart/2005/8/layout/hierarchy4"/>
    <dgm:cxn modelId="{25E1267D-A92D-47EA-8B23-69EBE55DDC0E}" srcId="{9F89FCC7-8E2D-4F01-B574-BC217A731CA0}" destId="{24F15F51-12DB-46BD-8423-BD8A7C780D7A}" srcOrd="0" destOrd="0" parTransId="{EC196B19-5A62-4BFB-AC7E-0B490091D83C}" sibTransId="{9B09A5AA-46C7-4170-B755-D3A58BD9BAC2}"/>
    <dgm:cxn modelId="{550263E0-3565-4291-9890-E7BF9A667138}" srcId="{D57FB06D-2132-41E3-A048-BEEF34C97567}" destId="{7D3C047C-2632-49A4-BB00-175EF0A76DA7}" srcOrd="1" destOrd="0" parTransId="{E40E3C9C-F044-416E-B04C-F5B273590715}" sibTransId="{A027E9BF-69B9-4644-8E1A-693AA2D3DCEA}"/>
    <dgm:cxn modelId="{9EB2ABFD-A64A-41C5-B6E6-D6772CF4B8B4}" srcId="{D57FB06D-2132-41E3-A048-BEEF34C97567}" destId="{9F89FCC7-8E2D-4F01-B574-BC217A731CA0}" srcOrd="0" destOrd="0" parTransId="{89FF0982-16D3-4FE4-86C3-B5526A35166C}" sibTransId="{783C8511-B6E5-4CCE-9B31-DD64FBCC6119}"/>
    <dgm:cxn modelId="{0C2BF6FD-8CD5-451E-B27A-0F0C6F737604}" srcId="{82F4EAFF-1FF4-4B0F-A130-E9C2C074DD75}" destId="{D57FB06D-2132-41E3-A048-BEEF34C97567}" srcOrd="0" destOrd="0" parTransId="{51B6694F-CC89-4D17-A713-65EA57E1AA37}" sibTransId="{3A054962-F21A-4B6C-8CB2-B36DD9987396}"/>
    <dgm:cxn modelId="{8CD980E6-EBDE-4538-8A65-8A12747A9576}" type="presOf" srcId="{7D3C047C-2632-49A4-BB00-175EF0A76DA7}" destId="{89CA95E8-09E6-4B26-BADD-978663463791}" srcOrd="0" destOrd="0" presId="urn:microsoft.com/office/officeart/2005/8/layout/hierarchy4"/>
    <dgm:cxn modelId="{B69CB4DC-E05C-4149-9344-4173D989F003}" type="presOf" srcId="{D57FB06D-2132-41E3-A048-BEEF34C97567}" destId="{9B143167-9844-434D-A00D-07221FEAFEC3}" srcOrd="0" destOrd="0" presId="urn:microsoft.com/office/officeart/2005/8/layout/hierarchy4"/>
    <dgm:cxn modelId="{A033F018-CE11-4BDA-BED0-735FAE4092AF}" type="presOf" srcId="{82F4EAFF-1FF4-4B0F-A130-E9C2C074DD75}" destId="{2E1B1FB3-6A74-4400-848E-05419613AC0F}" srcOrd="0" destOrd="0" presId="urn:microsoft.com/office/officeart/2005/8/layout/hierarchy4"/>
    <dgm:cxn modelId="{4FBD04B0-055E-44C6-9F49-BB707B9B4752}" type="presParOf" srcId="{2E1B1FB3-6A74-4400-848E-05419613AC0F}" destId="{F60915D8-75EB-4D66-ACE9-164DCB8324D4}" srcOrd="0" destOrd="0" presId="urn:microsoft.com/office/officeart/2005/8/layout/hierarchy4"/>
    <dgm:cxn modelId="{73D7F44A-666B-4B7D-99E0-376414FC82F4}" type="presParOf" srcId="{F60915D8-75EB-4D66-ACE9-164DCB8324D4}" destId="{9B143167-9844-434D-A00D-07221FEAFEC3}" srcOrd="0" destOrd="0" presId="urn:microsoft.com/office/officeart/2005/8/layout/hierarchy4"/>
    <dgm:cxn modelId="{75FD26A4-7ED2-4642-8D9A-E68B614EE2A3}" type="presParOf" srcId="{F60915D8-75EB-4D66-ACE9-164DCB8324D4}" destId="{07354C65-566B-4317-A782-4E54A6D60D53}" srcOrd="1" destOrd="0" presId="urn:microsoft.com/office/officeart/2005/8/layout/hierarchy4"/>
    <dgm:cxn modelId="{BC71C14D-6037-496E-AC14-A47EAAF67152}" type="presParOf" srcId="{F60915D8-75EB-4D66-ACE9-164DCB8324D4}" destId="{8E9A6A98-C4F7-47CC-A752-BAB458DA0709}" srcOrd="2" destOrd="0" presId="urn:microsoft.com/office/officeart/2005/8/layout/hierarchy4"/>
    <dgm:cxn modelId="{23DC3864-362C-4F41-9114-4ED7C14CEA3A}" type="presParOf" srcId="{8E9A6A98-C4F7-47CC-A752-BAB458DA0709}" destId="{7366C40C-365A-4978-A31D-43378B2970A5}" srcOrd="0" destOrd="0" presId="urn:microsoft.com/office/officeart/2005/8/layout/hierarchy4"/>
    <dgm:cxn modelId="{3219D9BD-782B-4402-84B3-2A86BA8FF422}" type="presParOf" srcId="{7366C40C-365A-4978-A31D-43378B2970A5}" destId="{2E6776B0-E053-4AFD-A979-0893A698DF7D}" srcOrd="0" destOrd="0" presId="urn:microsoft.com/office/officeart/2005/8/layout/hierarchy4"/>
    <dgm:cxn modelId="{D032B7CB-ADA3-4527-9E08-3D220AE6AC20}" type="presParOf" srcId="{7366C40C-365A-4978-A31D-43378B2970A5}" destId="{771F9772-E90D-4089-83CB-954B5CE53036}" srcOrd="1" destOrd="0" presId="urn:microsoft.com/office/officeart/2005/8/layout/hierarchy4"/>
    <dgm:cxn modelId="{72D434DE-F965-40AE-9F98-F257AA4D6B93}" type="presParOf" srcId="{7366C40C-365A-4978-A31D-43378B2970A5}" destId="{0C71FC28-BF8D-4353-A273-39430C41FD88}" srcOrd="2" destOrd="0" presId="urn:microsoft.com/office/officeart/2005/8/layout/hierarchy4"/>
    <dgm:cxn modelId="{796A1747-9485-4C24-B68C-D0EC7E919A8A}" type="presParOf" srcId="{0C71FC28-BF8D-4353-A273-39430C41FD88}" destId="{441BFC26-C096-45D4-A32C-68AF35AD2659}" srcOrd="0" destOrd="0" presId="urn:microsoft.com/office/officeart/2005/8/layout/hierarchy4"/>
    <dgm:cxn modelId="{373551C1-CE85-43BD-8DFC-DE8D333DD850}" type="presParOf" srcId="{441BFC26-C096-45D4-A32C-68AF35AD2659}" destId="{4BA6DEAC-53F7-4CC7-B692-3AD6C595853B}" srcOrd="0" destOrd="0" presId="urn:microsoft.com/office/officeart/2005/8/layout/hierarchy4"/>
    <dgm:cxn modelId="{2B57333D-D3FA-4519-910C-7795B1538EFC}" type="presParOf" srcId="{441BFC26-C096-45D4-A32C-68AF35AD2659}" destId="{7D16411B-8BA7-4E26-8C49-D7BAED5FADF3}" srcOrd="1" destOrd="0" presId="urn:microsoft.com/office/officeart/2005/8/layout/hierarchy4"/>
    <dgm:cxn modelId="{1B0774EA-31D2-4065-90BB-505845C3B1E6}" type="presParOf" srcId="{8E9A6A98-C4F7-47CC-A752-BAB458DA0709}" destId="{EEAF45CE-CD2F-4512-95D7-3E43F6C7E29F}" srcOrd="1" destOrd="0" presId="urn:microsoft.com/office/officeart/2005/8/layout/hierarchy4"/>
    <dgm:cxn modelId="{136DF23F-CA41-4A55-8BEF-449A32678016}" type="presParOf" srcId="{8E9A6A98-C4F7-47CC-A752-BAB458DA0709}" destId="{B9552DD9-4DF7-472E-ACAB-B29234888FD1}" srcOrd="2" destOrd="0" presId="urn:microsoft.com/office/officeart/2005/8/layout/hierarchy4"/>
    <dgm:cxn modelId="{AB510261-1E4E-408C-9790-41C43B074143}" type="presParOf" srcId="{B9552DD9-4DF7-472E-ACAB-B29234888FD1}" destId="{89CA95E8-09E6-4B26-BADD-978663463791}" srcOrd="0" destOrd="0" presId="urn:microsoft.com/office/officeart/2005/8/layout/hierarchy4"/>
    <dgm:cxn modelId="{366D186C-6C3E-4E96-AEBA-D6DCBA56B0A9}" type="presParOf" srcId="{B9552DD9-4DF7-472E-ACAB-B29234888FD1}" destId="{035CDBB6-0045-4166-8CF4-A7C908EC437B}" srcOrd="1" destOrd="0" presId="urn:microsoft.com/office/officeart/2005/8/layout/hierarchy4"/>
    <dgm:cxn modelId="{C4795925-6271-4C82-B150-E3699395DA9B}" type="presParOf" srcId="{B9552DD9-4DF7-472E-ACAB-B29234888FD1}" destId="{99909E4D-479D-47A1-8FDB-6AD974E86194}" srcOrd="2" destOrd="0" presId="urn:microsoft.com/office/officeart/2005/8/layout/hierarchy4"/>
    <dgm:cxn modelId="{03745A92-A38A-4144-8C56-8A20EE4067D7}" type="presParOf" srcId="{99909E4D-479D-47A1-8FDB-6AD974E86194}" destId="{7D229A26-66ED-44F4-8836-2A63F9B49235}" srcOrd="0" destOrd="0" presId="urn:microsoft.com/office/officeart/2005/8/layout/hierarchy4"/>
    <dgm:cxn modelId="{1A53E2CF-1A71-4AA9-B4F2-F749DB105020}" type="presParOf" srcId="{7D229A26-66ED-44F4-8836-2A63F9B49235}" destId="{E8975E4D-B8E0-4FFA-B8FD-6F69CB3E3DE9}" srcOrd="0" destOrd="0" presId="urn:microsoft.com/office/officeart/2005/8/layout/hierarchy4"/>
    <dgm:cxn modelId="{C57FF014-0B63-4AA6-A7FE-DF709EB0C8FC}" type="presParOf" srcId="{7D229A26-66ED-44F4-8836-2A63F9B49235}" destId="{CC0AC040-426A-463E-AD93-AC9F2ECE1B8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641576F-1E86-4B00-B3C8-CA8498DAB6A1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5C26689-CA97-4A78-A459-F0E7E5F13FD9}">
      <dgm:prSet phldrT="[Text]"/>
      <dgm:spPr/>
      <dgm:t>
        <a:bodyPr/>
        <a:lstStyle/>
        <a:p>
          <a:r>
            <a:rPr lang="en-US" dirty="0" smtClean="0"/>
            <a:t>Biological Factors</a:t>
          </a:r>
          <a:endParaRPr lang="en-US" dirty="0"/>
        </a:p>
      </dgm:t>
    </dgm:pt>
    <dgm:pt modelId="{979ED839-078A-4B20-BDFE-B2776500FA2C}" type="parTrans" cxnId="{D98095AC-3FBE-4E44-B78F-993A03230B78}">
      <dgm:prSet/>
      <dgm:spPr/>
      <dgm:t>
        <a:bodyPr/>
        <a:lstStyle/>
        <a:p>
          <a:endParaRPr lang="en-US"/>
        </a:p>
      </dgm:t>
    </dgm:pt>
    <dgm:pt modelId="{3CBA2957-0DF3-400A-8274-9D3948505A36}" type="sibTrans" cxnId="{D98095AC-3FBE-4E44-B78F-993A03230B78}">
      <dgm:prSet/>
      <dgm:spPr/>
      <dgm:t>
        <a:bodyPr/>
        <a:lstStyle/>
        <a:p>
          <a:endParaRPr lang="en-US"/>
        </a:p>
      </dgm:t>
    </dgm:pt>
    <dgm:pt modelId="{0C96AD13-5577-4B51-8EBC-C65802632107}">
      <dgm:prSet phldrT="[Text]"/>
      <dgm:spPr/>
      <dgm:t>
        <a:bodyPr/>
        <a:lstStyle/>
        <a:p>
          <a:r>
            <a:rPr lang="en-US" dirty="0" smtClean="0"/>
            <a:t>Psychological Factors</a:t>
          </a:r>
          <a:endParaRPr lang="en-US" dirty="0"/>
        </a:p>
      </dgm:t>
    </dgm:pt>
    <dgm:pt modelId="{EDAEC456-9DDF-4E59-AD59-B1BDCD8DB090}" type="parTrans" cxnId="{8B4AD88A-54C9-4823-B4F8-A4C97F3F294F}">
      <dgm:prSet/>
      <dgm:spPr/>
      <dgm:t>
        <a:bodyPr/>
        <a:lstStyle/>
        <a:p>
          <a:endParaRPr lang="en-US"/>
        </a:p>
      </dgm:t>
    </dgm:pt>
    <dgm:pt modelId="{74CFA50B-6D50-40EB-9737-38C8AB45BE4B}" type="sibTrans" cxnId="{8B4AD88A-54C9-4823-B4F8-A4C97F3F294F}">
      <dgm:prSet/>
      <dgm:spPr/>
      <dgm:t>
        <a:bodyPr/>
        <a:lstStyle/>
        <a:p>
          <a:endParaRPr lang="en-US"/>
        </a:p>
      </dgm:t>
    </dgm:pt>
    <dgm:pt modelId="{8307AF75-F3E7-4EE8-8E1C-29CF67D1C0AB}">
      <dgm:prSet phldrT="[Text]"/>
      <dgm:spPr/>
      <dgm:t>
        <a:bodyPr/>
        <a:lstStyle/>
        <a:p>
          <a:r>
            <a:rPr lang="en-US" dirty="0" smtClean="0"/>
            <a:t>Environmental Factors</a:t>
          </a:r>
          <a:endParaRPr lang="en-US" dirty="0"/>
        </a:p>
      </dgm:t>
    </dgm:pt>
    <dgm:pt modelId="{204B1B67-1F2A-4F68-A382-40C90B5C7FCD}" type="parTrans" cxnId="{85A73FA9-3925-4286-8C7C-E47B5FDB9225}">
      <dgm:prSet/>
      <dgm:spPr/>
      <dgm:t>
        <a:bodyPr/>
        <a:lstStyle/>
        <a:p>
          <a:endParaRPr lang="en-US"/>
        </a:p>
      </dgm:t>
    </dgm:pt>
    <dgm:pt modelId="{D827AD8E-AB9C-4121-85D3-188BD57916E2}" type="sibTrans" cxnId="{85A73FA9-3925-4286-8C7C-E47B5FDB9225}">
      <dgm:prSet/>
      <dgm:spPr/>
      <dgm:t>
        <a:bodyPr/>
        <a:lstStyle/>
        <a:p>
          <a:endParaRPr lang="en-US"/>
        </a:p>
      </dgm:t>
    </dgm:pt>
    <dgm:pt modelId="{91C0E870-F1FB-4271-963A-27B642A26561}">
      <dgm:prSet/>
      <dgm:spPr/>
      <dgm:t>
        <a:bodyPr/>
        <a:lstStyle/>
        <a:p>
          <a:r>
            <a:rPr lang="en-US" dirty="0" smtClean="0"/>
            <a:t>Genetics</a:t>
          </a:r>
          <a:endParaRPr lang="en-US" dirty="0"/>
        </a:p>
      </dgm:t>
    </dgm:pt>
    <dgm:pt modelId="{71CB3F9A-9E4E-4930-9263-F6B6B43EC50B}" type="parTrans" cxnId="{7FF00A27-F2A0-4CE9-BFEF-F8E2F1625B99}">
      <dgm:prSet/>
      <dgm:spPr/>
      <dgm:t>
        <a:bodyPr/>
        <a:lstStyle/>
        <a:p>
          <a:endParaRPr lang="en-US"/>
        </a:p>
      </dgm:t>
    </dgm:pt>
    <dgm:pt modelId="{B7F6F673-10BB-469E-B426-C479CC93A610}" type="sibTrans" cxnId="{7FF00A27-F2A0-4CE9-BFEF-F8E2F1625B99}">
      <dgm:prSet/>
      <dgm:spPr/>
      <dgm:t>
        <a:bodyPr/>
        <a:lstStyle/>
        <a:p>
          <a:endParaRPr lang="en-US"/>
        </a:p>
      </dgm:t>
    </dgm:pt>
    <dgm:pt modelId="{4E293C9F-8921-4BBB-A8ED-9AE2D1230273}">
      <dgm:prSet/>
      <dgm:spPr/>
      <dgm:t>
        <a:bodyPr/>
        <a:lstStyle/>
        <a:p>
          <a:r>
            <a:rPr lang="en-US" dirty="0" smtClean="0"/>
            <a:t>Infection</a:t>
          </a:r>
          <a:endParaRPr lang="en-US" dirty="0"/>
        </a:p>
      </dgm:t>
    </dgm:pt>
    <dgm:pt modelId="{DEB7B735-759A-4AE4-B1A6-58D0AE0A42F6}" type="parTrans" cxnId="{7597E909-6599-451B-9E3D-9343CC20ED71}">
      <dgm:prSet/>
      <dgm:spPr/>
      <dgm:t>
        <a:bodyPr/>
        <a:lstStyle/>
        <a:p>
          <a:endParaRPr lang="en-US"/>
        </a:p>
      </dgm:t>
    </dgm:pt>
    <dgm:pt modelId="{D49A64B5-682D-4931-9EA5-F48ADAB8D18A}" type="sibTrans" cxnId="{7597E909-6599-451B-9E3D-9343CC20ED71}">
      <dgm:prSet/>
      <dgm:spPr/>
      <dgm:t>
        <a:bodyPr/>
        <a:lstStyle/>
        <a:p>
          <a:endParaRPr lang="en-US"/>
        </a:p>
      </dgm:t>
    </dgm:pt>
    <dgm:pt modelId="{E48372AF-9924-4977-A68F-2DF99BFA40AC}">
      <dgm:prSet/>
      <dgm:spPr/>
      <dgm:t>
        <a:bodyPr/>
        <a:lstStyle/>
        <a:p>
          <a:r>
            <a:rPr lang="en-US" dirty="0" smtClean="0"/>
            <a:t>Injury</a:t>
          </a:r>
          <a:endParaRPr lang="en-US" dirty="0"/>
        </a:p>
      </dgm:t>
    </dgm:pt>
    <dgm:pt modelId="{F0C33051-B92F-4DA8-A62D-7B26A418EDE8}" type="parTrans" cxnId="{5D117435-A875-4145-BA5B-B6261E076E14}">
      <dgm:prSet/>
      <dgm:spPr/>
      <dgm:t>
        <a:bodyPr/>
        <a:lstStyle/>
        <a:p>
          <a:endParaRPr lang="en-US"/>
        </a:p>
      </dgm:t>
    </dgm:pt>
    <dgm:pt modelId="{9AAEEBA3-F16E-40A1-BA6C-694DB0D999D7}" type="sibTrans" cxnId="{5D117435-A875-4145-BA5B-B6261E076E14}">
      <dgm:prSet/>
      <dgm:spPr/>
      <dgm:t>
        <a:bodyPr/>
        <a:lstStyle/>
        <a:p>
          <a:endParaRPr lang="en-US"/>
        </a:p>
      </dgm:t>
    </dgm:pt>
    <dgm:pt modelId="{80902712-3518-4B21-9F28-CE23D8830999}">
      <dgm:prSet/>
      <dgm:spPr/>
      <dgm:t>
        <a:bodyPr/>
        <a:lstStyle/>
        <a:p>
          <a:r>
            <a:rPr lang="en-US" dirty="0" smtClean="0"/>
            <a:t>Prenatal</a:t>
          </a:r>
          <a:endParaRPr lang="en-US" dirty="0"/>
        </a:p>
      </dgm:t>
    </dgm:pt>
    <dgm:pt modelId="{E2F4CA47-E200-440F-8E0B-7B70C938D55B}" type="parTrans" cxnId="{66E48A2A-1317-42D6-A97B-65B461979BB8}">
      <dgm:prSet/>
      <dgm:spPr/>
      <dgm:t>
        <a:bodyPr/>
        <a:lstStyle/>
        <a:p>
          <a:endParaRPr lang="en-US"/>
        </a:p>
      </dgm:t>
    </dgm:pt>
    <dgm:pt modelId="{2601A811-675F-4287-9B0A-5A664F3B60B5}" type="sibTrans" cxnId="{66E48A2A-1317-42D6-A97B-65B461979BB8}">
      <dgm:prSet/>
      <dgm:spPr/>
      <dgm:t>
        <a:bodyPr/>
        <a:lstStyle/>
        <a:p>
          <a:endParaRPr lang="en-US"/>
        </a:p>
      </dgm:t>
    </dgm:pt>
    <dgm:pt modelId="{09B4C2FF-F3E0-4AAD-AA7A-489B62118A2C}">
      <dgm:prSet/>
      <dgm:spPr/>
      <dgm:t>
        <a:bodyPr/>
        <a:lstStyle/>
        <a:p>
          <a:r>
            <a:rPr lang="en-US" dirty="0" smtClean="0"/>
            <a:t>Childhood emotional trauma</a:t>
          </a:r>
          <a:endParaRPr lang="en-US" dirty="0"/>
        </a:p>
      </dgm:t>
    </dgm:pt>
    <dgm:pt modelId="{BEAA6A5F-879E-4C8A-934B-EC8BD2BEF43E}" type="parTrans" cxnId="{AFADDBFA-606C-433E-ABB3-935F83B88F57}">
      <dgm:prSet/>
      <dgm:spPr/>
      <dgm:t>
        <a:bodyPr/>
        <a:lstStyle/>
        <a:p>
          <a:endParaRPr lang="en-US"/>
        </a:p>
      </dgm:t>
    </dgm:pt>
    <dgm:pt modelId="{10B6A771-8C55-4845-85AE-E687C7806987}" type="sibTrans" cxnId="{AFADDBFA-606C-433E-ABB3-935F83B88F57}">
      <dgm:prSet/>
      <dgm:spPr/>
      <dgm:t>
        <a:bodyPr/>
        <a:lstStyle/>
        <a:p>
          <a:endParaRPr lang="en-US"/>
        </a:p>
      </dgm:t>
    </dgm:pt>
    <dgm:pt modelId="{7B6C0A78-AA7A-4F93-8C8F-8AE6CD1E17DE}">
      <dgm:prSet/>
      <dgm:spPr/>
      <dgm:t>
        <a:bodyPr/>
        <a:lstStyle/>
        <a:p>
          <a:r>
            <a:rPr lang="en-US" dirty="0" smtClean="0"/>
            <a:t>Neglect</a:t>
          </a:r>
          <a:endParaRPr lang="en-US" dirty="0"/>
        </a:p>
      </dgm:t>
    </dgm:pt>
    <dgm:pt modelId="{B143879A-BA0E-4C84-96B5-0674ECD6EEDA}" type="parTrans" cxnId="{7AFD888C-89CB-4EA3-BD70-C4F391DADD5A}">
      <dgm:prSet/>
      <dgm:spPr/>
      <dgm:t>
        <a:bodyPr/>
        <a:lstStyle/>
        <a:p>
          <a:endParaRPr lang="en-US"/>
        </a:p>
      </dgm:t>
    </dgm:pt>
    <dgm:pt modelId="{9BBB0861-3094-4AB9-B4AD-3179034A660D}" type="sibTrans" cxnId="{7AFD888C-89CB-4EA3-BD70-C4F391DADD5A}">
      <dgm:prSet/>
      <dgm:spPr/>
      <dgm:t>
        <a:bodyPr/>
        <a:lstStyle/>
        <a:p>
          <a:endParaRPr lang="en-US"/>
        </a:p>
      </dgm:t>
    </dgm:pt>
    <dgm:pt modelId="{90684976-AC61-43C3-83B7-C116BE1A20DD}">
      <dgm:prSet/>
      <dgm:spPr/>
      <dgm:t>
        <a:bodyPr/>
        <a:lstStyle/>
        <a:p>
          <a:r>
            <a:rPr lang="en-US" dirty="0" smtClean="0"/>
            <a:t>Early loss</a:t>
          </a:r>
          <a:endParaRPr lang="en-US" dirty="0"/>
        </a:p>
      </dgm:t>
    </dgm:pt>
    <dgm:pt modelId="{289F1F09-493F-45C8-9E5A-10E74CB1AEB2}" type="parTrans" cxnId="{C1B81455-253E-4A82-9F1E-518705458B60}">
      <dgm:prSet/>
      <dgm:spPr/>
      <dgm:t>
        <a:bodyPr/>
        <a:lstStyle/>
        <a:p>
          <a:endParaRPr lang="en-US"/>
        </a:p>
      </dgm:t>
    </dgm:pt>
    <dgm:pt modelId="{9491FA21-5014-4D01-8F1A-628D2A27B511}" type="sibTrans" cxnId="{C1B81455-253E-4A82-9F1E-518705458B60}">
      <dgm:prSet/>
      <dgm:spPr/>
      <dgm:t>
        <a:bodyPr/>
        <a:lstStyle/>
        <a:p>
          <a:endParaRPr lang="en-US"/>
        </a:p>
      </dgm:t>
    </dgm:pt>
    <dgm:pt modelId="{8AF60375-D1A7-44FE-979E-95D816A63EE9}">
      <dgm:prSet/>
      <dgm:spPr/>
      <dgm:t>
        <a:bodyPr/>
        <a:lstStyle/>
        <a:p>
          <a:r>
            <a:rPr lang="en-US" dirty="0" smtClean="0"/>
            <a:t>Substance abuse of person or close one</a:t>
          </a:r>
          <a:endParaRPr lang="en-US" dirty="0"/>
        </a:p>
      </dgm:t>
    </dgm:pt>
    <dgm:pt modelId="{C15B40E0-1DE6-47A0-933D-E02AF9C67B00}" type="parTrans" cxnId="{7977CE76-D2A9-4AAD-871F-3DB23DBC4E5C}">
      <dgm:prSet/>
      <dgm:spPr/>
      <dgm:t>
        <a:bodyPr/>
        <a:lstStyle/>
        <a:p>
          <a:endParaRPr lang="en-US"/>
        </a:p>
      </dgm:t>
    </dgm:pt>
    <dgm:pt modelId="{C51E9D3E-724F-4432-AA48-BE1B9415C17B}" type="sibTrans" cxnId="{7977CE76-D2A9-4AAD-871F-3DB23DBC4E5C}">
      <dgm:prSet/>
      <dgm:spPr/>
      <dgm:t>
        <a:bodyPr/>
        <a:lstStyle/>
        <a:p>
          <a:endParaRPr lang="en-US"/>
        </a:p>
      </dgm:t>
    </dgm:pt>
    <dgm:pt modelId="{641BCE14-CE6B-42DD-B116-5F32D1D393C4}">
      <dgm:prSet/>
      <dgm:spPr/>
      <dgm:t>
        <a:bodyPr/>
        <a:lstStyle/>
        <a:p>
          <a:r>
            <a:rPr lang="en-US" dirty="0" smtClean="0"/>
            <a:t>Feeling of anxiety or anger or depression</a:t>
          </a:r>
          <a:endParaRPr lang="en-US" dirty="0"/>
        </a:p>
      </dgm:t>
    </dgm:pt>
    <dgm:pt modelId="{79458060-E099-43E4-B194-C38B10FA453E}" type="parTrans" cxnId="{7CA09A49-93CD-4EB6-A191-526BC246C386}">
      <dgm:prSet/>
      <dgm:spPr/>
      <dgm:t>
        <a:bodyPr/>
        <a:lstStyle/>
        <a:p>
          <a:endParaRPr lang="en-US"/>
        </a:p>
      </dgm:t>
    </dgm:pt>
    <dgm:pt modelId="{29568CC1-9A46-4BDB-A5FE-DB90CA39805E}" type="sibTrans" cxnId="{7CA09A49-93CD-4EB6-A191-526BC246C386}">
      <dgm:prSet/>
      <dgm:spPr/>
      <dgm:t>
        <a:bodyPr/>
        <a:lstStyle/>
        <a:p>
          <a:endParaRPr lang="en-US"/>
        </a:p>
      </dgm:t>
    </dgm:pt>
    <dgm:pt modelId="{BA5473DC-D97D-4BEC-8693-A73F2B2C10E6}">
      <dgm:prSet/>
      <dgm:spPr/>
      <dgm:t>
        <a:bodyPr/>
        <a:lstStyle/>
        <a:p>
          <a:r>
            <a:rPr lang="en-US" dirty="0" smtClean="0"/>
            <a:t>Social and cultural expectations</a:t>
          </a:r>
          <a:endParaRPr lang="en-US" dirty="0"/>
        </a:p>
      </dgm:t>
    </dgm:pt>
    <dgm:pt modelId="{BAAF937A-C946-4DF3-8D9B-30E06B91B39F}" type="parTrans" cxnId="{91E45D9E-5D25-4E5B-B24B-6A3F6997B6E0}">
      <dgm:prSet/>
      <dgm:spPr/>
      <dgm:t>
        <a:bodyPr/>
        <a:lstStyle/>
        <a:p>
          <a:endParaRPr lang="en-US"/>
        </a:p>
      </dgm:t>
    </dgm:pt>
    <dgm:pt modelId="{F0A0E032-79F1-4054-BDAB-53463AD94DE1}" type="sibTrans" cxnId="{91E45D9E-5D25-4E5B-B24B-6A3F6997B6E0}">
      <dgm:prSet/>
      <dgm:spPr/>
      <dgm:t>
        <a:bodyPr/>
        <a:lstStyle/>
        <a:p>
          <a:endParaRPr lang="en-US"/>
        </a:p>
      </dgm:t>
    </dgm:pt>
    <dgm:pt modelId="{535B5E5E-7149-496C-AD09-89F4EB857853}" type="pres">
      <dgm:prSet presAssocID="{E641576F-1E86-4B00-B3C8-CA8498DAB6A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A6551BD-E056-4863-BA62-6324C2C53FF7}" type="pres">
      <dgm:prSet presAssocID="{55C26689-CA97-4A78-A459-F0E7E5F13FD9}" presName="parentLin" presStyleCnt="0"/>
      <dgm:spPr/>
    </dgm:pt>
    <dgm:pt modelId="{5D4E1C43-9B56-4A9D-868B-262EC6C9C9A2}" type="pres">
      <dgm:prSet presAssocID="{55C26689-CA97-4A78-A459-F0E7E5F13FD9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1CB44899-AFDF-4502-B4A6-C2B854ECF0B9}" type="pres">
      <dgm:prSet presAssocID="{55C26689-CA97-4A78-A459-F0E7E5F13FD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1D6B1C-0DB7-4B49-86B1-82D633B6CE81}" type="pres">
      <dgm:prSet presAssocID="{55C26689-CA97-4A78-A459-F0E7E5F13FD9}" presName="negativeSpace" presStyleCnt="0"/>
      <dgm:spPr/>
    </dgm:pt>
    <dgm:pt modelId="{812BEF27-6497-4CA7-8513-8483A07BD015}" type="pres">
      <dgm:prSet presAssocID="{55C26689-CA97-4A78-A459-F0E7E5F13FD9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B82D01-6E88-4448-96FD-D537244E13D0}" type="pres">
      <dgm:prSet presAssocID="{3CBA2957-0DF3-400A-8274-9D3948505A36}" presName="spaceBetweenRectangles" presStyleCnt="0"/>
      <dgm:spPr/>
    </dgm:pt>
    <dgm:pt modelId="{F6330AA3-146E-4366-ABB7-2946C3F4CAE9}" type="pres">
      <dgm:prSet presAssocID="{0C96AD13-5577-4B51-8EBC-C65802632107}" presName="parentLin" presStyleCnt="0"/>
      <dgm:spPr/>
    </dgm:pt>
    <dgm:pt modelId="{F48AE340-B062-4C2C-9DDB-1BF75A088373}" type="pres">
      <dgm:prSet presAssocID="{0C96AD13-5577-4B51-8EBC-C65802632107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FDE22DA0-9D0A-45C0-9F85-9F9C46153B35}" type="pres">
      <dgm:prSet presAssocID="{0C96AD13-5577-4B51-8EBC-C6580263210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38F91C-91B9-47A2-B20D-A1A9EB36332A}" type="pres">
      <dgm:prSet presAssocID="{0C96AD13-5577-4B51-8EBC-C65802632107}" presName="negativeSpace" presStyleCnt="0"/>
      <dgm:spPr/>
    </dgm:pt>
    <dgm:pt modelId="{C1ABFB58-2FF1-4C08-A363-90E37E9E82A8}" type="pres">
      <dgm:prSet presAssocID="{0C96AD13-5577-4B51-8EBC-C65802632107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0A6E6D-2C2C-4F54-9FA6-8A563E8461E4}" type="pres">
      <dgm:prSet presAssocID="{74CFA50B-6D50-40EB-9737-38C8AB45BE4B}" presName="spaceBetweenRectangles" presStyleCnt="0"/>
      <dgm:spPr/>
    </dgm:pt>
    <dgm:pt modelId="{571D7DE3-A826-4992-A5DA-F8800499FF96}" type="pres">
      <dgm:prSet presAssocID="{8307AF75-F3E7-4EE8-8E1C-29CF67D1C0AB}" presName="parentLin" presStyleCnt="0"/>
      <dgm:spPr/>
    </dgm:pt>
    <dgm:pt modelId="{5951FACC-5F8B-477C-AB15-00BC0FBAEB8F}" type="pres">
      <dgm:prSet presAssocID="{8307AF75-F3E7-4EE8-8E1C-29CF67D1C0AB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59B949A1-124E-46D9-802C-E621F8E8C266}" type="pres">
      <dgm:prSet presAssocID="{8307AF75-F3E7-4EE8-8E1C-29CF67D1C0A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CC12FC-0BED-48C9-864E-17BC1741726E}" type="pres">
      <dgm:prSet presAssocID="{8307AF75-F3E7-4EE8-8E1C-29CF67D1C0AB}" presName="negativeSpace" presStyleCnt="0"/>
      <dgm:spPr/>
    </dgm:pt>
    <dgm:pt modelId="{A6D279FC-CD34-461D-B73A-DC6E575691B1}" type="pres">
      <dgm:prSet presAssocID="{8307AF75-F3E7-4EE8-8E1C-29CF67D1C0AB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0BEEBFB-AA35-46F0-AFC2-C0C8D5497991}" type="presOf" srcId="{8AF60375-D1A7-44FE-979E-95D816A63EE9}" destId="{A6D279FC-CD34-461D-B73A-DC6E575691B1}" srcOrd="0" destOrd="0" presId="urn:microsoft.com/office/officeart/2005/8/layout/list1"/>
    <dgm:cxn modelId="{7AFD888C-89CB-4EA3-BD70-C4F391DADD5A}" srcId="{0C96AD13-5577-4B51-8EBC-C65802632107}" destId="{7B6C0A78-AA7A-4F93-8C8F-8AE6CD1E17DE}" srcOrd="1" destOrd="0" parTransId="{B143879A-BA0E-4C84-96B5-0674ECD6EEDA}" sibTransId="{9BBB0861-3094-4AB9-B4AD-3179034A660D}"/>
    <dgm:cxn modelId="{28BCCEEB-C587-44E3-BC8C-A4CB95801107}" type="presOf" srcId="{E48372AF-9924-4977-A68F-2DF99BFA40AC}" destId="{812BEF27-6497-4CA7-8513-8483A07BD015}" srcOrd="0" destOrd="3" presId="urn:microsoft.com/office/officeart/2005/8/layout/list1"/>
    <dgm:cxn modelId="{D5DE94D1-6102-4B13-8796-6707FDAB21FB}" type="presOf" srcId="{8307AF75-F3E7-4EE8-8E1C-29CF67D1C0AB}" destId="{59B949A1-124E-46D9-802C-E621F8E8C266}" srcOrd="1" destOrd="0" presId="urn:microsoft.com/office/officeart/2005/8/layout/list1"/>
    <dgm:cxn modelId="{6B62F6AA-D95A-4FA2-964C-148C9DB917A6}" type="presOf" srcId="{55C26689-CA97-4A78-A459-F0E7E5F13FD9}" destId="{5D4E1C43-9B56-4A9D-868B-262EC6C9C9A2}" srcOrd="0" destOrd="0" presId="urn:microsoft.com/office/officeart/2005/8/layout/list1"/>
    <dgm:cxn modelId="{C1B81455-253E-4A82-9F1E-518705458B60}" srcId="{0C96AD13-5577-4B51-8EBC-C65802632107}" destId="{90684976-AC61-43C3-83B7-C116BE1A20DD}" srcOrd="2" destOrd="0" parTransId="{289F1F09-493F-45C8-9E5A-10E74CB1AEB2}" sibTransId="{9491FA21-5014-4D01-8F1A-628D2A27B511}"/>
    <dgm:cxn modelId="{7D98E7F8-372B-47D0-9880-25A625A23E77}" type="presOf" srcId="{55C26689-CA97-4A78-A459-F0E7E5F13FD9}" destId="{1CB44899-AFDF-4502-B4A6-C2B854ECF0B9}" srcOrd="1" destOrd="0" presId="urn:microsoft.com/office/officeart/2005/8/layout/list1"/>
    <dgm:cxn modelId="{AFADDBFA-606C-433E-ABB3-935F83B88F57}" srcId="{0C96AD13-5577-4B51-8EBC-C65802632107}" destId="{09B4C2FF-F3E0-4AAD-AA7A-489B62118A2C}" srcOrd="0" destOrd="0" parTransId="{BEAA6A5F-879E-4C8A-934B-EC8BD2BEF43E}" sibTransId="{10B6A771-8C55-4845-85AE-E687C7806987}"/>
    <dgm:cxn modelId="{55CB33F8-5DA0-4AA4-B693-06EE580AF7F5}" type="presOf" srcId="{7B6C0A78-AA7A-4F93-8C8F-8AE6CD1E17DE}" destId="{C1ABFB58-2FF1-4C08-A363-90E37E9E82A8}" srcOrd="0" destOrd="1" presId="urn:microsoft.com/office/officeart/2005/8/layout/list1"/>
    <dgm:cxn modelId="{8C3CD2BF-5545-43CC-A6DE-77BDD68726CA}" type="presOf" srcId="{0C96AD13-5577-4B51-8EBC-C65802632107}" destId="{F48AE340-B062-4C2C-9DDB-1BF75A088373}" srcOrd="0" destOrd="0" presId="urn:microsoft.com/office/officeart/2005/8/layout/list1"/>
    <dgm:cxn modelId="{7597E909-6599-451B-9E3D-9343CC20ED71}" srcId="{55C26689-CA97-4A78-A459-F0E7E5F13FD9}" destId="{4E293C9F-8921-4BBB-A8ED-9AE2D1230273}" srcOrd="1" destOrd="0" parTransId="{DEB7B735-759A-4AE4-B1A6-58D0AE0A42F6}" sibTransId="{D49A64B5-682D-4931-9EA5-F48ADAB8D18A}"/>
    <dgm:cxn modelId="{85A73FA9-3925-4286-8C7C-E47B5FDB9225}" srcId="{E641576F-1E86-4B00-B3C8-CA8498DAB6A1}" destId="{8307AF75-F3E7-4EE8-8E1C-29CF67D1C0AB}" srcOrd="2" destOrd="0" parTransId="{204B1B67-1F2A-4F68-A382-40C90B5C7FCD}" sibTransId="{D827AD8E-AB9C-4121-85D3-188BD57916E2}"/>
    <dgm:cxn modelId="{F00140CE-03A8-4466-B50F-84FCF3462702}" type="presOf" srcId="{09B4C2FF-F3E0-4AAD-AA7A-489B62118A2C}" destId="{C1ABFB58-2FF1-4C08-A363-90E37E9E82A8}" srcOrd="0" destOrd="0" presId="urn:microsoft.com/office/officeart/2005/8/layout/list1"/>
    <dgm:cxn modelId="{85B8E303-7B2F-4DAB-9D04-966F5162D28D}" type="presOf" srcId="{641BCE14-CE6B-42DD-B116-5F32D1D393C4}" destId="{A6D279FC-CD34-461D-B73A-DC6E575691B1}" srcOrd="0" destOrd="1" presId="urn:microsoft.com/office/officeart/2005/8/layout/list1"/>
    <dgm:cxn modelId="{7977CE76-D2A9-4AAD-871F-3DB23DBC4E5C}" srcId="{8307AF75-F3E7-4EE8-8E1C-29CF67D1C0AB}" destId="{8AF60375-D1A7-44FE-979E-95D816A63EE9}" srcOrd="0" destOrd="0" parTransId="{C15B40E0-1DE6-47A0-933D-E02AF9C67B00}" sibTransId="{C51E9D3E-724F-4432-AA48-BE1B9415C17B}"/>
    <dgm:cxn modelId="{7FF00A27-F2A0-4CE9-BFEF-F8E2F1625B99}" srcId="{55C26689-CA97-4A78-A459-F0E7E5F13FD9}" destId="{91C0E870-F1FB-4271-963A-27B642A26561}" srcOrd="0" destOrd="0" parTransId="{71CB3F9A-9E4E-4930-9263-F6B6B43EC50B}" sibTransId="{B7F6F673-10BB-469E-B426-C479CC93A610}"/>
    <dgm:cxn modelId="{63E9DC25-C5F8-496F-92DC-AD7B2CD84B60}" type="presOf" srcId="{91C0E870-F1FB-4271-963A-27B642A26561}" destId="{812BEF27-6497-4CA7-8513-8483A07BD015}" srcOrd="0" destOrd="0" presId="urn:microsoft.com/office/officeart/2005/8/layout/list1"/>
    <dgm:cxn modelId="{2351338E-1C1F-4DFB-9038-D4B257AE3450}" type="presOf" srcId="{90684976-AC61-43C3-83B7-C116BE1A20DD}" destId="{C1ABFB58-2FF1-4C08-A363-90E37E9E82A8}" srcOrd="0" destOrd="2" presId="urn:microsoft.com/office/officeart/2005/8/layout/list1"/>
    <dgm:cxn modelId="{5D117435-A875-4145-BA5B-B6261E076E14}" srcId="{55C26689-CA97-4A78-A459-F0E7E5F13FD9}" destId="{E48372AF-9924-4977-A68F-2DF99BFA40AC}" srcOrd="3" destOrd="0" parTransId="{F0C33051-B92F-4DA8-A62D-7B26A418EDE8}" sibTransId="{9AAEEBA3-F16E-40A1-BA6C-694DB0D999D7}"/>
    <dgm:cxn modelId="{267BF248-4BE5-4DD9-9784-1F6FACCA4F00}" type="presOf" srcId="{4E293C9F-8921-4BBB-A8ED-9AE2D1230273}" destId="{812BEF27-6497-4CA7-8513-8483A07BD015}" srcOrd="0" destOrd="1" presId="urn:microsoft.com/office/officeart/2005/8/layout/list1"/>
    <dgm:cxn modelId="{8B4AD88A-54C9-4823-B4F8-A4C97F3F294F}" srcId="{E641576F-1E86-4B00-B3C8-CA8498DAB6A1}" destId="{0C96AD13-5577-4B51-8EBC-C65802632107}" srcOrd="1" destOrd="0" parTransId="{EDAEC456-9DDF-4E59-AD59-B1BDCD8DB090}" sibTransId="{74CFA50B-6D50-40EB-9737-38C8AB45BE4B}"/>
    <dgm:cxn modelId="{E025E58B-3506-47F8-8E09-26409AE82257}" type="presOf" srcId="{8307AF75-F3E7-4EE8-8E1C-29CF67D1C0AB}" destId="{5951FACC-5F8B-477C-AB15-00BC0FBAEB8F}" srcOrd="0" destOrd="0" presId="urn:microsoft.com/office/officeart/2005/8/layout/list1"/>
    <dgm:cxn modelId="{7CA09A49-93CD-4EB6-A191-526BC246C386}" srcId="{8307AF75-F3E7-4EE8-8E1C-29CF67D1C0AB}" destId="{641BCE14-CE6B-42DD-B116-5F32D1D393C4}" srcOrd="1" destOrd="0" parTransId="{79458060-E099-43E4-B194-C38B10FA453E}" sibTransId="{29568CC1-9A46-4BDB-A5FE-DB90CA39805E}"/>
    <dgm:cxn modelId="{66E48A2A-1317-42D6-A97B-65B461979BB8}" srcId="{55C26689-CA97-4A78-A459-F0E7E5F13FD9}" destId="{80902712-3518-4B21-9F28-CE23D8830999}" srcOrd="2" destOrd="0" parTransId="{E2F4CA47-E200-440F-8E0B-7B70C938D55B}" sibTransId="{2601A811-675F-4287-9B0A-5A664F3B60B5}"/>
    <dgm:cxn modelId="{886F8FB7-F2FB-450F-9DCD-686D04CD850D}" type="presOf" srcId="{80902712-3518-4B21-9F28-CE23D8830999}" destId="{812BEF27-6497-4CA7-8513-8483A07BD015}" srcOrd="0" destOrd="2" presId="urn:microsoft.com/office/officeart/2005/8/layout/list1"/>
    <dgm:cxn modelId="{1A37389A-4463-446F-A7E6-A5C641077829}" type="presOf" srcId="{BA5473DC-D97D-4BEC-8693-A73F2B2C10E6}" destId="{A6D279FC-CD34-461D-B73A-DC6E575691B1}" srcOrd="0" destOrd="2" presId="urn:microsoft.com/office/officeart/2005/8/layout/list1"/>
    <dgm:cxn modelId="{D98095AC-3FBE-4E44-B78F-993A03230B78}" srcId="{E641576F-1E86-4B00-B3C8-CA8498DAB6A1}" destId="{55C26689-CA97-4A78-A459-F0E7E5F13FD9}" srcOrd="0" destOrd="0" parTransId="{979ED839-078A-4B20-BDFE-B2776500FA2C}" sibTransId="{3CBA2957-0DF3-400A-8274-9D3948505A36}"/>
    <dgm:cxn modelId="{C58C65DB-D16D-438C-A718-6DAFD6A8D3D3}" type="presOf" srcId="{0C96AD13-5577-4B51-8EBC-C65802632107}" destId="{FDE22DA0-9D0A-45C0-9F85-9F9C46153B35}" srcOrd="1" destOrd="0" presId="urn:microsoft.com/office/officeart/2005/8/layout/list1"/>
    <dgm:cxn modelId="{E4E31BD3-29AA-45A7-90E4-96921BFBDBF9}" type="presOf" srcId="{E641576F-1E86-4B00-B3C8-CA8498DAB6A1}" destId="{535B5E5E-7149-496C-AD09-89F4EB857853}" srcOrd="0" destOrd="0" presId="urn:microsoft.com/office/officeart/2005/8/layout/list1"/>
    <dgm:cxn modelId="{91E45D9E-5D25-4E5B-B24B-6A3F6997B6E0}" srcId="{8307AF75-F3E7-4EE8-8E1C-29CF67D1C0AB}" destId="{BA5473DC-D97D-4BEC-8693-A73F2B2C10E6}" srcOrd="2" destOrd="0" parTransId="{BAAF937A-C946-4DF3-8D9B-30E06B91B39F}" sibTransId="{F0A0E032-79F1-4054-BDAB-53463AD94DE1}"/>
    <dgm:cxn modelId="{C387BC28-9668-4D21-AA3D-3CABE9BAD7C3}" type="presParOf" srcId="{535B5E5E-7149-496C-AD09-89F4EB857853}" destId="{4A6551BD-E056-4863-BA62-6324C2C53FF7}" srcOrd="0" destOrd="0" presId="urn:microsoft.com/office/officeart/2005/8/layout/list1"/>
    <dgm:cxn modelId="{164C660F-5F1C-49C4-9EFF-1A7DF725FE5E}" type="presParOf" srcId="{4A6551BD-E056-4863-BA62-6324C2C53FF7}" destId="{5D4E1C43-9B56-4A9D-868B-262EC6C9C9A2}" srcOrd="0" destOrd="0" presId="urn:microsoft.com/office/officeart/2005/8/layout/list1"/>
    <dgm:cxn modelId="{8C5F1C8B-999A-4A49-A2FF-59EA93607DB7}" type="presParOf" srcId="{4A6551BD-E056-4863-BA62-6324C2C53FF7}" destId="{1CB44899-AFDF-4502-B4A6-C2B854ECF0B9}" srcOrd="1" destOrd="0" presId="urn:microsoft.com/office/officeart/2005/8/layout/list1"/>
    <dgm:cxn modelId="{115D09C5-A0AD-44D3-8EDC-680C535BDEE0}" type="presParOf" srcId="{535B5E5E-7149-496C-AD09-89F4EB857853}" destId="{AB1D6B1C-0DB7-4B49-86B1-82D633B6CE81}" srcOrd="1" destOrd="0" presId="urn:microsoft.com/office/officeart/2005/8/layout/list1"/>
    <dgm:cxn modelId="{79E3CD11-71B4-492C-997C-871E6CD88568}" type="presParOf" srcId="{535B5E5E-7149-496C-AD09-89F4EB857853}" destId="{812BEF27-6497-4CA7-8513-8483A07BD015}" srcOrd="2" destOrd="0" presId="urn:microsoft.com/office/officeart/2005/8/layout/list1"/>
    <dgm:cxn modelId="{57AB115B-8095-4C6D-B697-C47879A836E4}" type="presParOf" srcId="{535B5E5E-7149-496C-AD09-89F4EB857853}" destId="{4BB82D01-6E88-4448-96FD-D537244E13D0}" srcOrd="3" destOrd="0" presId="urn:microsoft.com/office/officeart/2005/8/layout/list1"/>
    <dgm:cxn modelId="{FAC33F21-7521-446F-B034-53246852F429}" type="presParOf" srcId="{535B5E5E-7149-496C-AD09-89F4EB857853}" destId="{F6330AA3-146E-4366-ABB7-2946C3F4CAE9}" srcOrd="4" destOrd="0" presId="urn:microsoft.com/office/officeart/2005/8/layout/list1"/>
    <dgm:cxn modelId="{AB129BE2-3F88-43BC-ACA0-08CF4FDC6C8F}" type="presParOf" srcId="{F6330AA3-146E-4366-ABB7-2946C3F4CAE9}" destId="{F48AE340-B062-4C2C-9DDB-1BF75A088373}" srcOrd="0" destOrd="0" presId="urn:microsoft.com/office/officeart/2005/8/layout/list1"/>
    <dgm:cxn modelId="{CE623287-7334-4E46-820F-C3D893E8FA49}" type="presParOf" srcId="{F6330AA3-146E-4366-ABB7-2946C3F4CAE9}" destId="{FDE22DA0-9D0A-45C0-9F85-9F9C46153B35}" srcOrd="1" destOrd="0" presId="urn:microsoft.com/office/officeart/2005/8/layout/list1"/>
    <dgm:cxn modelId="{EAEEC87C-EA2F-49E4-BF13-87D28A0AA3FF}" type="presParOf" srcId="{535B5E5E-7149-496C-AD09-89F4EB857853}" destId="{EC38F91C-91B9-47A2-B20D-A1A9EB36332A}" srcOrd="5" destOrd="0" presId="urn:microsoft.com/office/officeart/2005/8/layout/list1"/>
    <dgm:cxn modelId="{B49B72B0-8C91-4E0F-AD77-6DB76BEF49BA}" type="presParOf" srcId="{535B5E5E-7149-496C-AD09-89F4EB857853}" destId="{C1ABFB58-2FF1-4C08-A363-90E37E9E82A8}" srcOrd="6" destOrd="0" presId="urn:microsoft.com/office/officeart/2005/8/layout/list1"/>
    <dgm:cxn modelId="{4793CBB7-8372-4709-BFF1-2FC813755A07}" type="presParOf" srcId="{535B5E5E-7149-496C-AD09-89F4EB857853}" destId="{070A6E6D-2C2C-4F54-9FA6-8A563E8461E4}" srcOrd="7" destOrd="0" presId="urn:microsoft.com/office/officeart/2005/8/layout/list1"/>
    <dgm:cxn modelId="{2B841141-5ADF-41C9-A168-7ABB6BF1BC3A}" type="presParOf" srcId="{535B5E5E-7149-496C-AD09-89F4EB857853}" destId="{571D7DE3-A826-4992-A5DA-F8800499FF96}" srcOrd="8" destOrd="0" presId="urn:microsoft.com/office/officeart/2005/8/layout/list1"/>
    <dgm:cxn modelId="{2BF76010-2475-4D8F-9A01-32245F59AD3D}" type="presParOf" srcId="{571D7DE3-A826-4992-A5DA-F8800499FF96}" destId="{5951FACC-5F8B-477C-AB15-00BC0FBAEB8F}" srcOrd="0" destOrd="0" presId="urn:microsoft.com/office/officeart/2005/8/layout/list1"/>
    <dgm:cxn modelId="{670D884A-6BE7-4039-BF41-8525B4F30A34}" type="presParOf" srcId="{571D7DE3-A826-4992-A5DA-F8800499FF96}" destId="{59B949A1-124E-46D9-802C-E621F8E8C266}" srcOrd="1" destOrd="0" presId="urn:microsoft.com/office/officeart/2005/8/layout/list1"/>
    <dgm:cxn modelId="{9B20796E-0D73-4610-825F-BAFEAF1CD848}" type="presParOf" srcId="{535B5E5E-7149-496C-AD09-89F4EB857853}" destId="{3ACC12FC-0BED-48C9-864E-17BC1741726E}" srcOrd="9" destOrd="0" presId="urn:microsoft.com/office/officeart/2005/8/layout/list1"/>
    <dgm:cxn modelId="{8B193FE7-4F6B-45BF-9C5B-C2DC4BCA2EC2}" type="presParOf" srcId="{535B5E5E-7149-496C-AD09-89F4EB857853}" destId="{A6D279FC-CD34-461D-B73A-DC6E575691B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68742DA-6C43-418F-B8BC-C5EE809AC5EB}" type="doc">
      <dgm:prSet loTypeId="urn:microsoft.com/office/officeart/2005/8/layout/venn3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1E785B30-8864-431A-88FB-47715F0595C1}">
      <dgm:prSet phldrT="[Text]"/>
      <dgm:spPr/>
      <dgm:t>
        <a:bodyPr/>
        <a:lstStyle/>
        <a:p>
          <a:r>
            <a:rPr lang="en-US" dirty="0" smtClean="0"/>
            <a:t>ADHD</a:t>
          </a:r>
          <a:endParaRPr lang="en-US" dirty="0"/>
        </a:p>
      </dgm:t>
    </dgm:pt>
    <dgm:pt modelId="{78283E3F-A0A0-4CFC-95B7-B4DD8B81D460}" type="parTrans" cxnId="{16EC0047-0C16-4D6C-84CF-A926F7A1BAF8}">
      <dgm:prSet/>
      <dgm:spPr/>
      <dgm:t>
        <a:bodyPr/>
        <a:lstStyle/>
        <a:p>
          <a:endParaRPr lang="en-US"/>
        </a:p>
      </dgm:t>
    </dgm:pt>
    <dgm:pt modelId="{3B2D5AB2-5717-49FE-8C0C-03ED12B14D5E}" type="sibTrans" cxnId="{16EC0047-0C16-4D6C-84CF-A926F7A1BAF8}">
      <dgm:prSet/>
      <dgm:spPr/>
      <dgm:t>
        <a:bodyPr/>
        <a:lstStyle/>
        <a:p>
          <a:endParaRPr lang="en-US"/>
        </a:p>
      </dgm:t>
    </dgm:pt>
    <dgm:pt modelId="{EE135708-76B9-4E59-9780-DCD3310F9B50}">
      <dgm:prSet phldrT="[Text]"/>
      <dgm:spPr/>
      <dgm:t>
        <a:bodyPr/>
        <a:lstStyle/>
        <a:p>
          <a:r>
            <a:rPr lang="en-US" dirty="0" err="1" smtClean="0"/>
            <a:t>Shizophrenia</a:t>
          </a:r>
          <a:endParaRPr lang="en-US" dirty="0"/>
        </a:p>
      </dgm:t>
    </dgm:pt>
    <dgm:pt modelId="{816E3D51-296B-4595-8FD7-317176BCCE29}" type="parTrans" cxnId="{B7FC5956-3C6E-4E9A-AFB5-7BBD703355D6}">
      <dgm:prSet/>
      <dgm:spPr/>
      <dgm:t>
        <a:bodyPr/>
        <a:lstStyle/>
        <a:p>
          <a:endParaRPr lang="en-US"/>
        </a:p>
      </dgm:t>
    </dgm:pt>
    <dgm:pt modelId="{A1EEB63A-06BE-4C89-A25E-D86DFB7793DF}" type="sibTrans" cxnId="{B7FC5956-3C6E-4E9A-AFB5-7BBD703355D6}">
      <dgm:prSet/>
      <dgm:spPr/>
      <dgm:t>
        <a:bodyPr/>
        <a:lstStyle/>
        <a:p>
          <a:endParaRPr lang="en-US"/>
        </a:p>
      </dgm:t>
    </dgm:pt>
    <dgm:pt modelId="{9449A1B7-E06E-4C1F-98B4-0BB6D466E607}">
      <dgm:prSet phldrT="[Text]"/>
      <dgm:spPr/>
      <dgm:t>
        <a:bodyPr/>
        <a:lstStyle/>
        <a:p>
          <a:r>
            <a:rPr lang="en-US" dirty="0" smtClean="0"/>
            <a:t>Autism</a:t>
          </a:r>
          <a:endParaRPr lang="en-US" dirty="0"/>
        </a:p>
      </dgm:t>
    </dgm:pt>
    <dgm:pt modelId="{0611B0AE-234A-4E58-B3B8-BEE78A063EFC}" type="parTrans" cxnId="{62059C9C-A326-4703-AA43-BBC63699CC0B}">
      <dgm:prSet/>
      <dgm:spPr/>
      <dgm:t>
        <a:bodyPr/>
        <a:lstStyle/>
        <a:p>
          <a:endParaRPr lang="en-US"/>
        </a:p>
      </dgm:t>
    </dgm:pt>
    <dgm:pt modelId="{47F5C556-CA42-4121-859C-25A774B83873}" type="sibTrans" cxnId="{62059C9C-A326-4703-AA43-BBC63699CC0B}">
      <dgm:prSet/>
      <dgm:spPr/>
      <dgm:t>
        <a:bodyPr/>
        <a:lstStyle/>
        <a:p>
          <a:endParaRPr lang="en-US"/>
        </a:p>
      </dgm:t>
    </dgm:pt>
    <dgm:pt modelId="{07800592-C3E8-45F8-83D1-5395146F8EEE}">
      <dgm:prSet phldrT="[Text]"/>
      <dgm:spPr/>
      <dgm:t>
        <a:bodyPr/>
        <a:lstStyle/>
        <a:p>
          <a:r>
            <a:rPr lang="en-US" dirty="0" smtClean="0"/>
            <a:t>Phobias (Arachnophobia/ </a:t>
          </a:r>
          <a:r>
            <a:rPr lang="en-US" dirty="0" err="1" smtClean="0"/>
            <a:t>Xyrophobia</a:t>
          </a:r>
          <a:r>
            <a:rPr lang="en-US" dirty="0" smtClean="0"/>
            <a:t>)</a:t>
          </a:r>
          <a:endParaRPr lang="en-US" dirty="0"/>
        </a:p>
      </dgm:t>
    </dgm:pt>
    <dgm:pt modelId="{2D91EDF8-6FDA-4009-A5CB-6F987AB95110}" type="parTrans" cxnId="{84ECB4EA-460F-4845-A794-7CB87D3DAF23}">
      <dgm:prSet/>
      <dgm:spPr/>
      <dgm:t>
        <a:bodyPr/>
        <a:lstStyle/>
        <a:p>
          <a:endParaRPr lang="en-US"/>
        </a:p>
      </dgm:t>
    </dgm:pt>
    <dgm:pt modelId="{85CDC41F-EAA9-4F94-9C4B-69FF5713316A}" type="sibTrans" cxnId="{84ECB4EA-460F-4845-A794-7CB87D3DAF23}">
      <dgm:prSet/>
      <dgm:spPr/>
      <dgm:t>
        <a:bodyPr/>
        <a:lstStyle/>
        <a:p>
          <a:endParaRPr lang="en-US"/>
        </a:p>
      </dgm:t>
    </dgm:pt>
    <dgm:pt modelId="{38FD1D89-080E-49F5-A04B-AE0D7BDF7579}">
      <dgm:prSet/>
      <dgm:spPr/>
      <dgm:t>
        <a:bodyPr/>
        <a:lstStyle/>
        <a:p>
          <a:r>
            <a:rPr lang="en-US" dirty="0" smtClean="0"/>
            <a:t>Bipolarity</a:t>
          </a:r>
          <a:endParaRPr lang="en-US" dirty="0"/>
        </a:p>
      </dgm:t>
    </dgm:pt>
    <dgm:pt modelId="{84D9070E-3AB6-4290-9E51-C7E7EC48000F}" type="parTrans" cxnId="{28922908-9598-4986-A5C5-0FBD5D984F12}">
      <dgm:prSet/>
      <dgm:spPr/>
      <dgm:t>
        <a:bodyPr/>
        <a:lstStyle/>
        <a:p>
          <a:endParaRPr lang="en-US"/>
        </a:p>
      </dgm:t>
    </dgm:pt>
    <dgm:pt modelId="{7511F5BC-77A8-4E1B-8DCB-242B8EAA68DE}" type="sibTrans" cxnId="{28922908-9598-4986-A5C5-0FBD5D984F12}">
      <dgm:prSet/>
      <dgm:spPr/>
      <dgm:t>
        <a:bodyPr/>
        <a:lstStyle/>
        <a:p>
          <a:endParaRPr lang="en-US"/>
        </a:p>
      </dgm:t>
    </dgm:pt>
    <dgm:pt modelId="{6BFF0A5B-AF60-4627-8B50-B56D672700F6}">
      <dgm:prSet/>
      <dgm:spPr/>
      <dgm:t>
        <a:bodyPr/>
        <a:lstStyle/>
        <a:p>
          <a:r>
            <a:rPr lang="en-US" dirty="0" smtClean="0"/>
            <a:t>Panic &amp; Anxiety Disorders (Panic Attacks OCD/PTSD)</a:t>
          </a:r>
          <a:endParaRPr lang="en-US" dirty="0"/>
        </a:p>
      </dgm:t>
    </dgm:pt>
    <dgm:pt modelId="{17CE5997-2A48-4CA8-A1BB-3F598E95B417}" type="parTrans" cxnId="{E60043A2-9647-4E75-8489-E962D4DE0FA2}">
      <dgm:prSet/>
      <dgm:spPr/>
      <dgm:t>
        <a:bodyPr/>
        <a:lstStyle/>
        <a:p>
          <a:endParaRPr lang="en-US"/>
        </a:p>
      </dgm:t>
    </dgm:pt>
    <dgm:pt modelId="{F2055A29-87C0-476B-9D50-A97E99EA2478}" type="sibTrans" cxnId="{E60043A2-9647-4E75-8489-E962D4DE0FA2}">
      <dgm:prSet/>
      <dgm:spPr/>
      <dgm:t>
        <a:bodyPr/>
        <a:lstStyle/>
        <a:p>
          <a:endParaRPr lang="en-US"/>
        </a:p>
      </dgm:t>
    </dgm:pt>
    <dgm:pt modelId="{89A36597-2402-4068-8C38-EF2D93D527EA}" type="pres">
      <dgm:prSet presAssocID="{F68742DA-6C43-418F-B8BC-C5EE809AC5EB}" presName="Name0" presStyleCnt="0">
        <dgm:presLayoutVars>
          <dgm:dir/>
          <dgm:resizeHandles val="exact"/>
        </dgm:presLayoutVars>
      </dgm:prSet>
      <dgm:spPr/>
    </dgm:pt>
    <dgm:pt modelId="{D9BBE055-833B-44AF-ADCE-6114E220F402}" type="pres">
      <dgm:prSet presAssocID="{1E785B30-8864-431A-88FB-47715F0595C1}" presName="Name5" presStyleLbl="venn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068402-DB37-4E50-858B-23A60B5E9530}" type="pres">
      <dgm:prSet presAssocID="{3B2D5AB2-5717-49FE-8C0C-03ED12B14D5E}" presName="space" presStyleCnt="0"/>
      <dgm:spPr/>
    </dgm:pt>
    <dgm:pt modelId="{99210115-DD0D-43D8-A2C7-FAFA714FE2C9}" type="pres">
      <dgm:prSet presAssocID="{EE135708-76B9-4E59-9780-DCD3310F9B50}" presName="Name5" presStyleLbl="venn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67D230-C7C5-4313-9225-67662918E464}" type="pres">
      <dgm:prSet presAssocID="{A1EEB63A-06BE-4C89-A25E-D86DFB7793DF}" presName="space" presStyleCnt="0"/>
      <dgm:spPr/>
    </dgm:pt>
    <dgm:pt modelId="{5AABB029-FAC6-4AF0-BBF1-227331C537D0}" type="pres">
      <dgm:prSet presAssocID="{9449A1B7-E06E-4C1F-98B4-0BB6D466E607}" presName="Name5" presStyleLbl="venn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EE88D0-31B5-4631-8CDB-8209FDD76AF9}" type="pres">
      <dgm:prSet presAssocID="{47F5C556-CA42-4121-859C-25A774B83873}" presName="space" presStyleCnt="0"/>
      <dgm:spPr/>
    </dgm:pt>
    <dgm:pt modelId="{7E2F5EF8-C1EC-4218-9DCA-D2F9E4EA2179}" type="pres">
      <dgm:prSet presAssocID="{07800592-C3E8-45F8-83D1-5395146F8EEE}" presName="Name5" presStyleLbl="venn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6ED92C-D4DF-44B4-A412-7CECDD7E2091}" type="pres">
      <dgm:prSet presAssocID="{85CDC41F-EAA9-4F94-9C4B-69FF5713316A}" presName="space" presStyleCnt="0"/>
      <dgm:spPr/>
    </dgm:pt>
    <dgm:pt modelId="{0A6ED881-3BA0-4DE1-9CAF-1398B9D5953E}" type="pres">
      <dgm:prSet presAssocID="{38FD1D89-080E-49F5-A04B-AE0D7BDF7579}" presName="Name5" presStyleLbl="venn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CCD8A8-1546-4F9C-914F-84F1D477A9B5}" type="pres">
      <dgm:prSet presAssocID="{7511F5BC-77A8-4E1B-8DCB-242B8EAA68DE}" presName="space" presStyleCnt="0"/>
      <dgm:spPr/>
    </dgm:pt>
    <dgm:pt modelId="{F6E89B29-3B53-4BDA-9100-C3426D06A14F}" type="pres">
      <dgm:prSet presAssocID="{6BFF0A5B-AF60-4627-8B50-B56D672700F6}" presName="Name5" presStyleLbl="vennNode1" presStyleIdx="5" presStyleCnt="6">
        <dgm:presLayoutVars>
          <dgm:bulletEnabled val="1"/>
        </dgm:presLayoutVars>
      </dgm:prSet>
      <dgm:spPr/>
    </dgm:pt>
  </dgm:ptLst>
  <dgm:cxnLst>
    <dgm:cxn modelId="{B53A9AFD-B7A7-45C7-8276-0E160FF9EF56}" type="presOf" srcId="{38FD1D89-080E-49F5-A04B-AE0D7BDF7579}" destId="{0A6ED881-3BA0-4DE1-9CAF-1398B9D5953E}" srcOrd="0" destOrd="0" presId="urn:microsoft.com/office/officeart/2005/8/layout/venn3"/>
    <dgm:cxn modelId="{B7FC5956-3C6E-4E9A-AFB5-7BBD703355D6}" srcId="{F68742DA-6C43-418F-B8BC-C5EE809AC5EB}" destId="{EE135708-76B9-4E59-9780-DCD3310F9B50}" srcOrd="1" destOrd="0" parTransId="{816E3D51-296B-4595-8FD7-317176BCCE29}" sibTransId="{A1EEB63A-06BE-4C89-A25E-D86DFB7793DF}"/>
    <dgm:cxn modelId="{16EC0047-0C16-4D6C-84CF-A926F7A1BAF8}" srcId="{F68742DA-6C43-418F-B8BC-C5EE809AC5EB}" destId="{1E785B30-8864-431A-88FB-47715F0595C1}" srcOrd="0" destOrd="0" parTransId="{78283E3F-A0A0-4CFC-95B7-B4DD8B81D460}" sibTransId="{3B2D5AB2-5717-49FE-8C0C-03ED12B14D5E}"/>
    <dgm:cxn modelId="{00CD3C1B-1762-4EDD-BCA5-103C70B0EFF0}" type="presOf" srcId="{1E785B30-8864-431A-88FB-47715F0595C1}" destId="{D9BBE055-833B-44AF-ADCE-6114E220F402}" srcOrd="0" destOrd="0" presId="urn:microsoft.com/office/officeart/2005/8/layout/venn3"/>
    <dgm:cxn modelId="{F22CC66B-522F-485B-875C-2062DFE846E3}" type="presOf" srcId="{EE135708-76B9-4E59-9780-DCD3310F9B50}" destId="{99210115-DD0D-43D8-A2C7-FAFA714FE2C9}" srcOrd="0" destOrd="0" presId="urn:microsoft.com/office/officeart/2005/8/layout/venn3"/>
    <dgm:cxn modelId="{62059C9C-A326-4703-AA43-BBC63699CC0B}" srcId="{F68742DA-6C43-418F-B8BC-C5EE809AC5EB}" destId="{9449A1B7-E06E-4C1F-98B4-0BB6D466E607}" srcOrd="2" destOrd="0" parTransId="{0611B0AE-234A-4E58-B3B8-BEE78A063EFC}" sibTransId="{47F5C556-CA42-4121-859C-25A774B83873}"/>
    <dgm:cxn modelId="{84ECB4EA-460F-4845-A794-7CB87D3DAF23}" srcId="{F68742DA-6C43-418F-B8BC-C5EE809AC5EB}" destId="{07800592-C3E8-45F8-83D1-5395146F8EEE}" srcOrd="3" destOrd="0" parTransId="{2D91EDF8-6FDA-4009-A5CB-6F987AB95110}" sibTransId="{85CDC41F-EAA9-4F94-9C4B-69FF5713316A}"/>
    <dgm:cxn modelId="{AF1285EF-2F27-413B-AD53-5BCAADD89E0D}" type="presOf" srcId="{07800592-C3E8-45F8-83D1-5395146F8EEE}" destId="{7E2F5EF8-C1EC-4218-9DCA-D2F9E4EA2179}" srcOrd="0" destOrd="0" presId="urn:microsoft.com/office/officeart/2005/8/layout/venn3"/>
    <dgm:cxn modelId="{0A1E2DBE-1FCC-4FDA-8ACC-9BC60323E5BF}" type="presOf" srcId="{6BFF0A5B-AF60-4627-8B50-B56D672700F6}" destId="{F6E89B29-3B53-4BDA-9100-C3426D06A14F}" srcOrd="0" destOrd="0" presId="urn:microsoft.com/office/officeart/2005/8/layout/venn3"/>
    <dgm:cxn modelId="{28922908-9598-4986-A5C5-0FBD5D984F12}" srcId="{F68742DA-6C43-418F-B8BC-C5EE809AC5EB}" destId="{38FD1D89-080E-49F5-A04B-AE0D7BDF7579}" srcOrd="4" destOrd="0" parTransId="{84D9070E-3AB6-4290-9E51-C7E7EC48000F}" sibTransId="{7511F5BC-77A8-4E1B-8DCB-242B8EAA68DE}"/>
    <dgm:cxn modelId="{E60043A2-9647-4E75-8489-E962D4DE0FA2}" srcId="{F68742DA-6C43-418F-B8BC-C5EE809AC5EB}" destId="{6BFF0A5B-AF60-4627-8B50-B56D672700F6}" srcOrd="5" destOrd="0" parTransId="{17CE5997-2A48-4CA8-A1BB-3F598E95B417}" sibTransId="{F2055A29-87C0-476B-9D50-A97E99EA2478}"/>
    <dgm:cxn modelId="{D86CC52E-9690-4E94-86E0-8BA16F77AFB9}" type="presOf" srcId="{9449A1B7-E06E-4C1F-98B4-0BB6D466E607}" destId="{5AABB029-FAC6-4AF0-BBF1-227331C537D0}" srcOrd="0" destOrd="0" presId="urn:microsoft.com/office/officeart/2005/8/layout/venn3"/>
    <dgm:cxn modelId="{AD06E158-E480-4169-A68C-E0A3D6EDA7D1}" type="presOf" srcId="{F68742DA-6C43-418F-B8BC-C5EE809AC5EB}" destId="{89A36597-2402-4068-8C38-EF2D93D527EA}" srcOrd="0" destOrd="0" presId="urn:microsoft.com/office/officeart/2005/8/layout/venn3"/>
    <dgm:cxn modelId="{7E5587A7-7F00-4A25-9BE9-7747EA4607B4}" type="presParOf" srcId="{89A36597-2402-4068-8C38-EF2D93D527EA}" destId="{D9BBE055-833B-44AF-ADCE-6114E220F402}" srcOrd="0" destOrd="0" presId="urn:microsoft.com/office/officeart/2005/8/layout/venn3"/>
    <dgm:cxn modelId="{73353DAF-0185-4EFE-BCE1-164F4C77E25E}" type="presParOf" srcId="{89A36597-2402-4068-8C38-EF2D93D527EA}" destId="{86068402-DB37-4E50-858B-23A60B5E9530}" srcOrd="1" destOrd="0" presId="urn:microsoft.com/office/officeart/2005/8/layout/venn3"/>
    <dgm:cxn modelId="{370F157B-E1F2-4492-B38B-209FF0BD03B3}" type="presParOf" srcId="{89A36597-2402-4068-8C38-EF2D93D527EA}" destId="{99210115-DD0D-43D8-A2C7-FAFA714FE2C9}" srcOrd="2" destOrd="0" presId="urn:microsoft.com/office/officeart/2005/8/layout/venn3"/>
    <dgm:cxn modelId="{F1C07741-9D6B-4647-9678-CDD9EAAB45B3}" type="presParOf" srcId="{89A36597-2402-4068-8C38-EF2D93D527EA}" destId="{B267D230-C7C5-4313-9225-67662918E464}" srcOrd="3" destOrd="0" presId="urn:microsoft.com/office/officeart/2005/8/layout/venn3"/>
    <dgm:cxn modelId="{6EBA3415-F32B-4343-A308-95886185E213}" type="presParOf" srcId="{89A36597-2402-4068-8C38-EF2D93D527EA}" destId="{5AABB029-FAC6-4AF0-BBF1-227331C537D0}" srcOrd="4" destOrd="0" presId="urn:microsoft.com/office/officeart/2005/8/layout/venn3"/>
    <dgm:cxn modelId="{E352D2D5-1977-4CC0-B991-6109EE91B1C7}" type="presParOf" srcId="{89A36597-2402-4068-8C38-EF2D93D527EA}" destId="{E8EE88D0-31B5-4631-8CDB-8209FDD76AF9}" srcOrd="5" destOrd="0" presId="urn:microsoft.com/office/officeart/2005/8/layout/venn3"/>
    <dgm:cxn modelId="{42C4628E-45FF-4929-8CA9-8BE567CB2F55}" type="presParOf" srcId="{89A36597-2402-4068-8C38-EF2D93D527EA}" destId="{7E2F5EF8-C1EC-4218-9DCA-D2F9E4EA2179}" srcOrd="6" destOrd="0" presId="urn:microsoft.com/office/officeart/2005/8/layout/venn3"/>
    <dgm:cxn modelId="{2D874B6A-3D45-434E-9A1C-65EB18589F78}" type="presParOf" srcId="{89A36597-2402-4068-8C38-EF2D93D527EA}" destId="{116ED92C-D4DF-44B4-A412-7CECDD7E2091}" srcOrd="7" destOrd="0" presId="urn:microsoft.com/office/officeart/2005/8/layout/venn3"/>
    <dgm:cxn modelId="{C961FC36-2F72-4F4A-83B9-0767CB8D2231}" type="presParOf" srcId="{89A36597-2402-4068-8C38-EF2D93D527EA}" destId="{0A6ED881-3BA0-4DE1-9CAF-1398B9D5953E}" srcOrd="8" destOrd="0" presId="urn:microsoft.com/office/officeart/2005/8/layout/venn3"/>
    <dgm:cxn modelId="{8DEF887A-EDCC-4AE8-AB2F-875415D2FF91}" type="presParOf" srcId="{89A36597-2402-4068-8C38-EF2D93D527EA}" destId="{07CCD8A8-1546-4F9C-914F-84F1D477A9B5}" srcOrd="9" destOrd="0" presId="urn:microsoft.com/office/officeart/2005/8/layout/venn3"/>
    <dgm:cxn modelId="{5D57DB60-3B11-4277-A024-9641F8992F28}" type="presParOf" srcId="{89A36597-2402-4068-8C38-EF2D93D527EA}" destId="{F6E89B29-3B53-4BDA-9100-C3426D06A14F}" srcOrd="1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B799AD-559E-4556-B2FE-CC6DAAA60798}" type="doc">
      <dgm:prSet loTypeId="urn:microsoft.com/office/officeart/2005/8/layout/pyramid3" loCatId="pyramid" qsTypeId="urn:microsoft.com/office/officeart/2005/8/quickstyle/simple1" qsCatId="simple" csTypeId="urn:microsoft.com/office/officeart/2005/8/colors/colorful2" csCatId="colorful" phldr="1"/>
      <dgm:spPr/>
    </dgm:pt>
    <dgm:pt modelId="{B46F833A-E34F-4AAC-A0E4-D42A6FD5F41E}">
      <dgm:prSet phldrT="[Text]"/>
      <dgm:spPr/>
      <dgm:t>
        <a:bodyPr/>
        <a:lstStyle/>
        <a:p>
          <a:r>
            <a:rPr lang="en-US" dirty="0" smtClean="0"/>
            <a:t>Behavior</a:t>
          </a:r>
          <a:endParaRPr lang="en-US" dirty="0"/>
        </a:p>
      </dgm:t>
    </dgm:pt>
    <dgm:pt modelId="{0C4E8EF9-884D-437A-B5AB-46B43199A6B1}" type="parTrans" cxnId="{826C9D0D-62A8-482D-837A-624E8B181B09}">
      <dgm:prSet/>
      <dgm:spPr/>
      <dgm:t>
        <a:bodyPr/>
        <a:lstStyle/>
        <a:p>
          <a:endParaRPr lang="en-US"/>
        </a:p>
      </dgm:t>
    </dgm:pt>
    <dgm:pt modelId="{1AC25177-FED7-4C8F-B524-2AFD5CD0CE5C}" type="sibTrans" cxnId="{826C9D0D-62A8-482D-837A-624E8B181B09}">
      <dgm:prSet/>
      <dgm:spPr/>
      <dgm:t>
        <a:bodyPr/>
        <a:lstStyle/>
        <a:p>
          <a:endParaRPr lang="en-US"/>
        </a:p>
      </dgm:t>
    </dgm:pt>
    <dgm:pt modelId="{31630FD6-F8F3-48EF-8E2C-8F0DADAECCFA}">
      <dgm:prSet phldrT="[Text]"/>
      <dgm:spPr/>
      <dgm:t>
        <a:bodyPr/>
        <a:lstStyle/>
        <a:p>
          <a:r>
            <a:rPr lang="en-US" dirty="0" smtClean="0"/>
            <a:t>Thinking</a:t>
          </a:r>
          <a:endParaRPr lang="en-US" dirty="0"/>
        </a:p>
      </dgm:t>
    </dgm:pt>
    <dgm:pt modelId="{684729CA-B19A-4A44-8E92-42C6D1038E32}" type="parTrans" cxnId="{06D8AFBE-A704-4737-A888-AB3017B7E1D3}">
      <dgm:prSet/>
      <dgm:spPr/>
      <dgm:t>
        <a:bodyPr/>
        <a:lstStyle/>
        <a:p>
          <a:endParaRPr lang="en-US"/>
        </a:p>
      </dgm:t>
    </dgm:pt>
    <dgm:pt modelId="{B0ECE132-F5E2-4578-9218-6FBE48301351}" type="sibTrans" cxnId="{06D8AFBE-A704-4737-A888-AB3017B7E1D3}">
      <dgm:prSet/>
      <dgm:spPr/>
      <dgm:t>
        <a:bodyPr/>
        <a:lstStyle/>
        <a:p>
          <a:endParaRPr lang="en-US"/>
        </a:p>
      </dgm:t>
    </dgm:pt>
    <dgm:pt modelId="{93FC20A9-1EBB-4626-B720-0E39B708432C}">
      <dgm:prSet phldrT="[Text]"/>
      <dgm:spPr/>
      <dgm:t>
        <a:bodyPr/>
        <a:lstStyle/>
        <a:p>
          <a:r>
            <a:rPr lang="en-US" dirty="0" smtClean="0"/>
            <a:t>Emotion</a:t>
          </a:r>
          <a:endParaRPr lang="en-US" dirty="0"/>
        </a:p>
      </dgm:t>
    </dgm:pt>
    <dgm:pt modelId="{DC671908-77D5-4244-A7B7-4DD8054D0BA0}" type="parTrans" cxnId="{D2A0316D-FEB9-4031-8F4F-11A0E808FCA6}">
      <dgm:prSet/>
      <dgm:spPr/>
      <dgm:t>
        <a:bodyPr/>
        <a:lstStyle/>
        <a:p>
          <a:endParaRPr lang="en-US"/>
        </a:p>
      </dgm:t>
    </dgm:pt>
    <dgm:pt modelId="{E7A16D47-56AC-499A-A858-D160F47A5C24}" type="sibTrans" cxnId="{D2A0316D-FEB9-4031-8F4F-11A0E808FCA6}">
      <dgm:prSet/>
      <dgm:spPr/>
      <dgm:t>
        <a:bodyPr/>
        <a:lstStyle/>
        <a:p>
          <a:endParaRPr lang="en-US"/>
        </a:p>
      </dgm:t>
    </dgm:pt>
    <dgm:pt modelId="{C1AA96F9-0216-40AF-8C6C-A9ADB4F9602E}">
      <dgm:prSet/>
      <dgm:spPr/>
      <dgm:t>
        <a:bodyPr/>
        <a:lstStyle/>
        <a:p>
          <a:r>
            <a:rPr lang="en-US" dirty="0" smtClean="0"/>
            <a:t>Perception</a:t>
          </a:r>
          <a:endParaRPr lang="en-US" dirty="0"/>
        </a:p>
      </dgm:t>
    </dgm:pt>
    <dgm:pt modelId="{2AAD6C3B-2F41-451A-8F3F-1DFECA6840D2}" type="parTrans" cxnId="{4C69D35A-C2D2-4ADF-8298-AD7BB6F00D4D}">
      <dgm:prSet/>
      <dgm:spPr/>
      <dgm:t>
        <a:bodyPr/>
        <a:lstStyle/>
        <a:p>
          <a:endParaRPr lang="en-US"/>
        </a:p>
      </dgm:t>
    </dgm:pt>
    <dgm:pt modelId="{D3C3C19C-2804-4ECF-9077-B8CF658482FA}" type="sibTrans" cxnId="{4C69D35A-C2D2-4ADF-8298-AD7BB6F00D4D}">
      <dgm:prSet/>
      <dgm:spPr/>
      <dgm:t>
        <a:bodyPr/>
        <a:lstStyle/>
        <a:p>
          <a:endParaRPr lang="en-US"/>
        </a:p>
      </dgm:t>
    </dgm:pt>
    <dgm:pt modelId="{40271A5A-689C-47F5-8ABC-A0BE54906CAF}">
      <dgm:prSet/>
      <dgm:spPr/>
      <dgm:t>
        <a:bodyPr/>
        <a:lstStyle/>
        <a:p>
          <a:r>
            <a:rPr lang="en-US" dirty="0" smtClean="0"/>
            <a:t>Physical Control</a:t>
          </a:r>
          <a:endParaRPr lang="en-US" dirty="0"/>
        </a:p>
      </dgm:t>
    </dgm:pt>
    <dgm:pt modelId="{3550E336-D9EC-4D0D-927F-AF313B67B15A}" type="parTrans" cxnId="{E8774F82-D546-4AD3-A708-DAF1DC7ED36E}">
      <dgm:prSet/>
      <dgm:spPr/>
      <dgm:t>
        <a:bodyPr/>
        <a:lstStyle/>
        <a:p>
          <a:endParaRPr lang="en-US"/>
        </a:p>
      </dgm:t>
    </dgm:pt>
    <dgm:pt modelId="{94638D6A-8B8D-4E7C-A654-7EBE99576928}" type="sibTrans" cxnId="{E8774F82-D546-4AD3-A708-DAF1DC7ED36E}">
      <dgm:prSet/>
      <dgm:spPr/>
      <dgm:t>
        <a:bodyPr/>
        <a:lstStyle/>
        <a:p>
          <a:endParaRPr lang="en-US"/>
        </a:p>
      </dgm:t>
    </dgm:pt>
    <dgm:pt modelId="{B25C1214-D9DA-4D43-92D3-F98AF349715D}">
      <dgm:prSet/>
      <dgm:spPr/>
      <dgm:t>
        <a:bodyPr/>
        <a:lstStyle/>
        <a:p>
          <a:r>
            <a:rPr lang="en-US" dirty="0" smtClean="0"/>
            <a:t>Signaling</a:t>
          </a:r>
          <a:endParaRPr lang="en-US" dirty="0"/>
        </a:p>
      </dgm:t>
    </dgm:pt>
    <dgm:pt modelId="{784A8082-C0F5-4183-BB60-3DF34E6486ED}" type="parTrans" cxnId="{0845C81B-B228-423E-A47A-64FDCF39BFE0}">
      <dgm:prSet/>
      <dgm:spPr/>
      <dgm:t>
        <a:bodyPr/>
        <a:lstStyle/>
        <a:p>
          <a:endParaRPr lang="en-US"/>
        </a:p>
      </dgm:t>
    </dgm:pt>
    <dgm:pt modelId="{B72D9758-67EA-42C1-A9A6-81950B53CBC1}" type="sibTrans" cxnId="{0845C81B-B228-423E-A47A-64FDCF39BFE0}">
      <dgm:prSet/>
      <dgm:spPr/>
      <dgm:t>
        <a:bodyPr/>
        <a:lstStyle/>
        <a:p>
          <a:endParaRPr lang="en-US"/>
        </a:p>
      </dgm:t>
    </dgm:pt>
    <dgm:pt modelId="{BBE7F591-26A0-491E-9069-CA6EA773325A}" type="pres">
      <dgm:prSet presAssocID="{6FB799AD-559E-4556-B2FE-CC6DAAA60798}" presName="Name0" presStyleCnt="0">
        <dgm:presLayoutVars>
          <dgm:dir/>
          <dgm:animLvl val="lvl"/>
          <dgm:resizeHandles val="exact"/>
        </dgm:presLayoutVars>
      </dgm:prSet>
      <dgm:spPr/>
    </dgm:pt>
    <dgm:pt modelId="{5C858379-438C-4A6F-9C54-FD6CD169E7FA}" type="pres">
      <dgm:prSet presAssocID="{B46F833A-E34F-4AAC-A0E4-D42A6FD5F41E}" presName="Name8" presStyleCnt="0"/>
      <dgm:spPr/>
    </dgm:pt>
    <dgm:pt modelId="{4BB31226-4484-443A-87B7-C15EB199B64E}" type="pres">
      <dgm:prSet presAssocID="{B46F833A-E34F-4AAC-A0E4-D42A6FD5F41E}" presName="level" presStyleLbl="node1" presStyleIdx="0" presStyleCnt="6" custLinFactNeighborX="-19753" custLinFactNeighborY="-9818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05AF80-4A34-4ACB-94F1-284A3DCFA137}" type="pres">
      <dgm:prSet presAssocID="{B46F833A-E34F-4AAC-A0E4-D42A6FD5F41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C8A5B3-E42B-404F-893F-309447BB1837}" type="pres">
      <dgm:prSet presAssocID="{40271A5A-689C-47F5-8ABC-A0BE54906CAF}" presName="Name8" presStyleCnt="0"/>
      <dgm:spPr/>
    </dgm:pt>
    <dgm:pt modelId="{D16FD004-0F04-48BE-AFCC-DBAB3C29C317}" type="pres">
      <dgm:prSet presAssocID="{40271A5A-689C-47F5-8ABC-A0BE54906CAF}" presName="level" presStyleLbl="node1" presStyleIdx="1" presStyleCnt="6" custLinFactNeighborX="323" custLinFactNeighborY="101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C0F552-6E7B-474C-A4E3-A60A383DC951}" type="pres">
      <dgm:prSet presAssocID="{40271A5A-689C-47F5-8ABC-A0BE54906CA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EB24C1-84F6-4C33-8D38-CC844C48D29F}" type="pres">
      <dgm:prSet presAssocID="{C1AA96F9-0216-40AF-8C6C-A9ADB4F9602E}" presName="Name8" presStyleCnt="0"/>
      <dgm:spPr/>
    </dgm:pt>
    <dgm:pt modelId="{91EE1512-4169-49AD-BB20-B1688EA3A8B8}" type="pres">
      <dgm:prSet presAssocID="{C1AA96F9-0216-40AF-8C6C-A9ADB4F9602E}" presName="level" presStyleLbl="node1" presStyleIdx="2" presStyleCnt="6" custLinFactNeighborX="806" custLinFactNeighborY="203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60FD25-8852-4C9F-9C1A-96D124629CD4}" type="pres">
      <dgm:prSet presAssocID="{C1AA96F9-0216-40AF-8C6C-A9ADB4F9602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801297-F84A-431A-8198-D4B11BB3C816}" type="pres">
      <dgm:prSet presAssocID="{B25C1214-D9DA-4D43-92D3-F98AF349715D}" presName="Name8" presStyleCnt="0"/>
      <dgm:spPr/>
    </dgm:pt>
    <dgm:pt modelId="{A32E2CAE-C22D-4E73-B8B1-053F96E57475}" type="pres">
      <dgm:prSet presAssocID="{B25C1214-D9DA-4D43-92D3-F98AF349715D}" presName="level" presStyleLbl="node1" presStyleIdx="3" presStyleCnt="6" custLinFactNeighborX="1613" custLinFactNeighborY="406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CB3BFF-4C1D-48FA-BF27-351AF7FB2FDD}" type="pres">
      <dgm:prSet presAssocID="{B25C1214-D9DA-4D43-92D3-F98AF349715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A0FEA1-0DC4-4BF2-9981-891FF7DF4EC3}" type="pres">
      <dgm:prSet presAssocID="{31630FD6-F8F3-48EF-8E2C-8F0DADAECCFA}" presName="Name8" presStyleCnt="0"/>
      <dgm:spPr/>
    </dgm:pt>
    <dgm:pt modelId="{6647DA8C-C577-4D11-BCF6-F7C01E9DE67F}" type="pres">
      <dgm:prSet presAssocID="{31630FD6-F8F3-48EF-8E2C-8F0DADAECCFA}" presName="level" presStyleLbl="node1" presStyleIdx="4" presStyleCnt="6" custLinFactNeighborX="3226" custLinFactNeighborY="508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034CD2-3A96-485B-A6DE-27D8D2B803C8}" type="pres">
      <dgm:prSet presAssocID="{31630FD6-F8F3-48EF-8E2C-8F0DADAECCF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C31C8B-D490-4591-A3DC-3BDF0A69FC70}" type="pres">
      <dgm:prSet presAssocID="{93FC20A9-1EBB-4626-B720-0E39B708432C}" presName="Name8" presStyleCnt="0"/>
      <dgm:spPr/>
    </dgm:pt>
    <dgm:pt modelId="{83AF2BEE-85A0-47A8-88BA-8FD973CFFFF7}" type="pres">
      <dgm:prSet presAssocID="{93FC20A9-1EBB-4626-B720-0E39B708432C}" presName="level" presStyleLbl="node1" presStyleIdx="5" presStyleCnt="6" custScaleX="112904" custLinFactNeighborX="806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2A59D4-F961-48F3-B472-AB6E80DB60B1}" type="pres">
      <dgm:prSet presAssocID="{93FC20A9-1EBB-4626-B720-0E39B708432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754DAF8-FAB8-49B9-A368-825D279F34A8}" type="presOf" srcId="{31630FD6-F8F3-48EF-8E2C-8F0DADAECCFA}" destId="{6647DA8C-C577-4D11-BCF6-F7C01E9DE67F}" srcOrd="0" destOrd="0" presId="urn:microsoft.com/office/officeart/2005/8/layout/pyramid3"/>
    <dgm:cxn modelId="{AF4A7520-E872-4886-A263-5528614A02A5}" type="presOf" srcId="{40271A5A-689C-47F5-8ABC-A0BE54906CAF}" destId="{D16FD004-0F04-48BE-AFCC-DBAB3C29C317}" srcOrd="0" destOrd="0" presId="urn:microsoft.com/office/officeart/2005/8/layout/pyramid3"/>
    <dgm:cxn modelId="{6D662F36-A1E2-4C9B-9EA3-2B196E95C802}" type="presOf" srcId="{C1AA96F9-0216-40AF-8C6C-A9ADB4F9602E}" destId="{91EE1512-4169-49AD-BB20-B1688EA3A8B8}" srcOrd="0" destOrd="0" presId="urn:microsoft.com/office/officeart/2005/8/layout/pyramid3"/>
    <dgm:cxn modelId="{E8774F82-D546-4AD3-A708-DAF1DC7ED36E}" srcId="{6FB799AD-559E-4556-B2FE-CC6DAAA60798}" destId="{40271A5A-689C-47F5-8ABC-A0BE54906CAF}" srcOrd="1" destOrd="0" parTransId="{3550E336-D9EC-4D0D-927F-AF313B67B15A}" sibTransId="{94638D6A-8B8D-4E7C-A654-7EBE99576928}"/>
    <dgm:cxn modelId="{ABFB01A8-202D-4D17-BA0F-077E573B1FBF}" type="presOf" srcId="{93FC20A9-1EBB-4626-B720-0E39B708432C}" destId="{83AF2BEE-85A0-47A8-88BA-8FD973CFFFF7}" srcOrd="0" destOrd="0" presId="urn:microsoft.com/office/officeart/2005/8/layout/pyramid3"/>
    <dgm:cxn modelId="{CC78CC0F-60CD-45AA-AA97-6C4E9ACB912C}" type="presOf" srcId="{40271A5A-689C-47F5-8ABC-A0BE54906CAF}" destId="{C6C0F552-6E7B-474C-A4E3-A60A383DC951}" srcOrd="1" destOrd="0" presId="urn:microsoft.com/office/officeart/2005/8/layout/pyramid3"/>
    <dgm:cxn modelId="{4C69D35A-C2D2-4ADF-8298-AD7BB6F00D4D}" srcId="{6FB799AD-559E-4556-B2FE-CC6DAAA60798}" destId="{C1AA96F9-0216-40AF-8C6C-A9ADB4F9602E}" srcOrd="2" destOrd="0" parTransId="{2AAD6C3B-2F41-451A-8F3F-1DFECA6840D2}" sibTransId="{D3C3C19C-2804-4ECF-9077-B8CF658482FA}"/>
    <dgm:cxn modelId="{044404D0-F23C-47D1-A22A-7880E7B61688}" type="presOf" srcId="{93FC20A9-1EBB-4626-B720-0E39B708432C}" destId="{902A59D4-F961-48F3-B472-AB6E80DB60B1}" srcOrd="1" destOrd="0" presId="urn:microsoft.com/office/officeart/2005/8/layout/pyramid3"/>
    <dgm:cxn modelId="{06D8AFBE-A704-4737-A888-AB3017B7E1D3}" srcId="{6FB799AD-559E-4556-B2FE-CC6DAAA60798}" destId="{31630FD6-F8F3-48EF-8E2C-8F0DADAECCFA}" srcOrd="4" destOrd="0" parTransId="{684729CA-B19A-4A44-8E92-42C6D1038E32}" sibTransId="{B0ECE132-F5E2-4578-9218-6FBE48301351}"/>
    <dgm:cxn modelId="{7AD99B74-ED35-4469-BF7C-D8C80A9B1DCD}" type="presOf" srcId="{B25C1214-D9DA-4D43-92D3-F98AF349715D}" destId="{FDCB3BFF-4C1D-48FA-BF27-351AF7FB2FDD}" srcOrd="1" destOrd="0" presId="urn:microsoft.com/office/officeart/2005/8/layout/pyramid3"/>
    <dgm:cxn modelId="{A0315E96-ADA8-4931-AD66-1A803D709C49}" type="presOf" srcId="{C1AA96F9-0216-40AF-8C6C-A9ADB4F9602E}" destId="{F260FD25-8852-4C9F-9C1A-96D124629CD4}" srcOrd="1" destOrd="0" presId="urn:microsoft.com/office/officeart/2005/8/layout/pyramid3"/>
    <dgm:cxn modelId="{6E4F8EB0-370B-4586-A3C9-B0EDD768F927}" type="presOf" srcId="{B46F833A-E34F-4AAC-A0E4-D42A6FD5F41E}" destId="{9005AF80-4A34-4ACB-94F1-284A3DCFA137}" srcOrd="1" destOrd="0" presId="urn:microsoft.com/office/officeart/2005/8/layout/pyramid3"/>
    <dgm:cxn modelId="{966469E3-03B5-4E6F-A797-3AD49D79B3D8}" type="presOf" srcId="{B46F833A-E34F-4AAC-A0E4-D42A6FD5F41E}" destId="{4BB31226-4484-443A-87B7-C15EB199B64E}" srcOrd="0" destOrd="0" presId="urn:microsoft.com/office/officeart/2005/8/layout/pyramid3"/>
    <dgm:cxn modelId="{50D9E79C-6FBE-4580-857B-6D14B650BB3F}" type="presOf" srcId="{31630FD6-F8F3-48EF-8E2C-8F0DADAECCFA}" destId="{78034CD2-3A96-485B-A6DE-27D8D2B803C8}" srcOrd="1" destOrd="0" presId="urn:microsoft.com/office/officeart/2005/8/layout/pyramid3"/>
    <dgm:cxn modelId="{826C9D0D-62A8-482D-837A-624E8B181B09}" srcId="{6FB799AD-559E-4556-B2FE-CC6DAAA60798}" destId="{B46F833A-E34F-4AAC-A0E4-D42A6FD5F41E}" srcOrd="0" destOrd="0" parTransId="{0C4E8EF9-884D-437A-B5AB-46B43199A6B1}" sibTransId="{1AC25177-FED7-4C8F-B524-2AFD5CD0CE5C}"/>
    <dgm:cxn modelId="{D2A0316D-FEB9-4031-8F4F-11A0E808FCA6}" srcId="{6FB799AD-559E-4556-B2FE-CC6DAAA60798}" destId="{93FC20A9-1EBB-4626-B720-0E39B708432C}" srcOrd="5" destOrd="0" parTransId="{DC671908-77D5-4244-A7B7-4DD8054D0BA0}" sibTransId="{E7A16D47-56AC-499A-A858-D160F47A5C24}"/>
    <dgm:cxn modelId="{A5D96167-C3B3-45CE-8816-5E7E75779E41}" type="presOf" srcId="{6FB799AD-559E-4556-B2FE-CC6DAAA60798}" destId="{BBE7F591-26A0-491E-9069-CA6EA773325A}" srcOrd="0" destOrd="0" presId="urn:microsoft.com/office/officeart/2005/8/layout/pyramid3"/>
    <dgm:cxn modelId="{0845C81B-B228-423E-A47A-64FDCF39BFE0}" srcId="{6FB799AD-559E-4556-B2FE-CC6DAAA60798}" destId="{B25C1214-D9DA-4D43-92D3-F98AF349715D}" srcOrd="3" destOrd="0" parTransId="{784A8082-C0F5-4183-BB60-3DF34E6486ED}" sibTransId="{B72D9758-67EA-42C1-A9A6-81950B53CBC1}"/>
    <dgm:cxn modelId="{4BDC0267-7FF5-4B04-B0EB-ECA8A4010AE6}" type="presOf" srcId="{B25C1214-D9DA-4D43-92D3-F98AF349715D}" destId="{A32E2CAE-C22D-4E73-B8B1-053F96E57475}" srcOrd="0" destOrd="0" presId="urn:microsoft.com/office/officeart/2005/8/layout/pyramid3"/>
    <dgm:cxn modelId="{4BB035A7-3F77-493E-9EBF-74BA4099A256}" type="presParOf" srcId="{BBE7F591-26A0-491E-9069-CA6EA773325A}" destId="{5C858379-438C-4A6F-9C54-FD6CD169E7FA}" srcOrd="0" destOrd="0" presId="urn:microsoft.com/office/officeart/2005/8/layout/pyramid3"/>
    <dgm:cxn modelId="{D3E066CB-A44F-4CA4-8854-C8313863FBF2}" type="presParOf" srcId="{5C858379-438C-4A6F-9C54-FD6CD169E7FA}" destId="{4BB31226-4484-443A-87B7-C15EB199B64E}" srcOrd="0" destOrd="0" presId="urn:microsoft.com/office/officeart/2005/8/layout/pyramid3"/>
    <dgm:cxn modelId="{87317F1B-A82E-4237-9A8D-146CAB418691}" type="presParOf" srcId="{5C858379-438C-4A6F-9C54-FD6CD169E7FA}" destId="{9005AF80-4A34-4ACB-94F1-284A3DCFA137}" srcOrd="1" destOrd="0" presId="urn:microsoft.com/office/officeart/2005/8/layout/pyramid3"/>
    <dgm:cxn modelId="{C830AC41-5B71-4CAF-8F48-413F0FDB93D2}" type="presParOf" srcId="{BBE7F591-26A0-491E-9069-CA6EA773325A}" destId="{F2C8A5B3-E42B-404F-893F-309447BB1837}" srcOrd="1" destOrd="0" presId="urn:microsoft.com/office/officeart/2005/8/layout/pyramid3"/>
    <dgm:cxn modelId="{7DD44C3A-609C-4DCB-A06C-86924F9B48A3}" type="presParOf" srcId="{F2C8A5B3-E42B-404F-893F-309447BB1837}" destId="{D16FD004-0F04-48BE-AFCC-DBAB3C29C317}" srcOrd="0" destOrd="0" presId="urn:microsoft.com/office/officeart/2005/8/layout/pyramid3"/>
    <dgm:cxn modelId="{BA9E9C51-438C-4B59-BA0A-A8C41F7956DA}" type="presParOf" srcId="{F2C8A5B3-E42B-404F-893F-309447BB1837}" destId="{C6C0F552-6E7B-474C-A4E3-A60A383DC951}" srcOrd="1" destOrd="0" presId="urn:microsoft.com/office/officeart/2005/8/layout/pyramid3"/>
    <dgm:cxn modelId="{7D5E3641-9852-4BE9-B9BB-D12F463E9505}" type="presParOf" srcId="{BBE7F591-26A0-491E-9069-CA6EA773325A}" destId="{ADEB24C1-84F6-4C33-8D38-CC844C48D29F}" srcOrd="2" destOrd="0" presId="urn:microsoft.com/office/officeart/2005/8/layout/pyramid3"/>
    <dgm:cxn modelId="{AFF3AA43-E8A2-444C-BA62-50BB4327D6AA}" type="presParOf" srcId="{ADEB24C1-84F6-4C33-8D38-CC844C48D29F}" destId="{91EE1512-4169-49AD-BB20-B1688EA3A8B8}" srcOrd="0" destOrd="0" presId="urn:microsoft.com/office/officeart/2005/8/layout/pyramid3"/>
    <dgm:cxn modelId="{65DDC4B1-3C0A-459E-B66E-C1C38BF616A9}" type="presParOf" srcId="{ADEB24C1-84F6-4C33-8D38-CC844C48D29F}" destId="{F260FD25-8852-4C9F-9C1A-96D124629CD4}" srcOrd="1" destOrd="0" presId="urn:microsoft.com/office/officeart/2005/8/layout/pyramid3"/>
    <dgm:cxn modelId="{3AB806C6-66F4-411D-9F53-A9DCD3FAE6E0}" type="presParOf" srcId="{BBE7F591-26A0-491E-9069-CA6EA773325A}" destId="{AF801297-F84A-431A-8198-D4B11BB3C816}" srcOrd="3" destOrd="0" presId="urn:microsoft.com/office/officeart/2005/8/layout/pyramid3"/>
    <dgm:cxn modelId="{CBE104BE-5D1F-44FC-8241-47C1AFE4A56F}" type="presParOf" srcId="{AF801297-F84A-431A-8198-D4B11BB3C816}" destId="{A32E2CAE-C22D-4E73-B8B1-053F96E57475}" srcOrd="0" destOrd="0" presId="urn:microsoft.com/office/officeart/2005/8/layout/pyramid3"/>
    <dgm:cxn modelId="{D2C68D4C-F4B4-4853-9757-BA9F7D19CD77}" type="presParOf" srcId="{AF801297-F84A-431A-8198-D4B11BB3C816}" destId="{FDCB3BFF-4C1D-48FA-BF27-351AF7FB2FDD}" srcOrd="1" destOrd="0" presId="urn:microsoft.com/office/officeart/2005/8/layout/pyramid3"/>
    <dgm:cxn modelId="{5A6F0CF1-889D-47B6-B19E-D674A0B2D26B}" type="presParOf" srcId="{BBE7F591-26A0-491E-9069-CA6EA773325A}" destId="{66A0FEA1-0DC4-4BF2-9981-891FF7DF4EC3}" srcOrd="4" destOrd="0" presId="urn:microsoft.com/office/officeart/2005/8/layout/pyramid3"/>
    <dgm:cxn modelId="{803EAECF-5D9B-499A-B48A-939D498F5424}" type="presParOf" srcId="{66A0FEA1-0DC4-4BF2-9981-891FF7DF4EC3}" destId="{6647DA8C-C577-4D11-BCF6-F7C01E9DE67F}" srcOrd="0" destOrd="0" presId="urn:microsoft.com/office/officeart/2005/8/layout/pyramid3"/>
    <dgm:cxn modelId="{356B513F-C947-45F7-9938-80904E70AD06}" type="presParOf" srcId="{66A0FEA1-0DC4-4BF2-9981-891FF7DF4EC3}" destId="{78034CD2-3A96-485B-A6DE-27D8D2B803C8}" srcOrd="1" destOrd="0" presId="urn:microsoft.com/office/officeart/2005/8/layout/pyramid3"/>
    <dgm:cxn modelId="{A702F8DB-1309-4621-8C1F-D888BDD291F3}" type="presParOf" srcId="{BBE7F591-26A0-491E-9069-CA6EA773325A}" destId="{57C31C8B-D490-4591-A3DC-3BDF0A69FC70}" srcOrd="5" destOrd="0" presId="urn:microsoft.com/office/officeart/2005/8/layout/pyramid3"/>
    <dgm:cxn modelId="{7A5E6E9A-2974-468C-8DB9-464A9794B5A7}" type="presParOf" srcId="{57C31C8B-D490-4591-A3DC-3BDF0A69FC70}" destId="{83AF2BEE-85A0-47A8-88BA-8FD973CFFFF7}" srcOrd="0" destOrd="0" presId="urn:microsoft.com/office/officeart/2005/8/layout/pyramid3"/>
    <dgm:cxn modelId="{B3404AF3-E96E-46AC-A878-32DB9DB210C3}" type="presParOf" srcId="{57C31C8B-D490-4591-A3DC-3BDF0A69FC70}" destId="{902A59D4-F961-48F3-B472-AB6E80DB60B1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A614C9-5CE5-41D3-BB7F-A8804560A0A5}" type="doc">
      <dgm:prSet loTypeId="urn:microsoft.com/office/officeart/2005/8/layout/cycle2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C416034-2F12-47F3-8EA2-52B007BCE661}">
      <dgm:prSet/>
      <dgm:spPr/>
      <dgm:t>
        <a:bodyPr/>
        <a:lstStyle/>
        <a:p>
          <a:r>
            <a:rPr lang="en-US" dirty="0" smtClean="0"/>
            <a:t>The reason why females are more prone to mental illnesses is because they have more active periods of hormonal imbalances, such as after childbirth or during menstruation.</a:t>
          </a:r>
          <a:endParaRPr lang="en-US" dirty="0"/>
        </a:p>
      </dgm:t>
    </dgm:pt>
    <dgm:pt modelId="{8F1C34A0-0E71-4B92-8DA7-4ADAA020581F}" type="parTrans" cxnId="{E393C798-11CF-4A5F-91E3-5BE202226528}">
      <dgm:prSet/>
      <dgm:spPr/>
      <dgm:t>
        <a:bodyPr/>
        <a:lstStyle/>
        <a:p>
          <a:endParaRPr lang="en-US"/>
        </a:p>
      </dgm:t>
    </dgm:pt>
    <dgm:pt modelId="{D8E4ADBE-BFF7-4FF9-84C6-652A80A656EF}" type="sibTrans" cxnId="{E393C798-11CF-4A5F-91E3-5BE202226528}">
      <dgm:prSet/>
      <dgm:spPr/>
      <dgm:t>
        <a:bodyPr/>
        <a:lstStyle/>
        <a:p>
          <a:endParaRPr lang="en-US"/>
        </a:p>
      </dgm:t>
    </dgm:pt>
    <dgm:pt modelId="{A5B15D5B-11CD-4654-AE25-6C7C855604C2}" type="pres">
      <dgm:prSet presAssocID="{18A614C9-5CE5-41D3-BB7F-A8804560A0A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B9CB65A-5C64-4502-940E-37FD8ACEE911}" type="pres">
      <dgm:prSet presAssocID="{9C416034-2F12-47F3-8EA2-52B007BCE661}" presName="node" presStyleLbl="node1" presStyleIdx="0" presStyleCnt="1" custRadScaleRad="98134" custRadScaleInc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96F059F-3973-4510-BE01-69B32F85863F}" type="presOf" srcId="{18A614C9-5CE5-41D3-BB7F-A8804560A0A5}" destId="{A5B15D5B-11CD-4654-AE25-6C7C855604C2}" srcOrd="0" destOrd="0" presId="urn:microsoft.com/office/officeart/2005/8/layout/cycle2"/>
    <dgm:cxn modelId="{97F4DDEB-3CF0-46C2-9AAE-D11AB0ECEC54}" type="presOf" srcId="{9C416034-2F12-47F3-8EA2-52B007BCE661}" destId="{FB9CB65A-5C64-4502-940E-37FD8ACEE911}" srcOrd="0" destOrd="0" presId="urn:microsoft.com/office/officeart/2005/8/layout/cycle2"/>
    <dgm:cxn modelId="{E393C798-11CF-4A5F-91E3-5BE202226528}" srcId="{18A614C9-5CE5-41D3-BB7F-A8804560A0A5}" destId="{9C416034-2F12-47F3-8EA2-52B007BCE661}" srcOrd="0" destOrd="0" parTransId="{8F1C34A0-0E71-4B92-8DA7-4ADAA020581F}" sibTransId="{D8E4ADBE-BFF7-4FF9-84C6-652A80A656EF}"/>
    <dgm:cxn modelId="{C209972F-B77B-4EA7-9563-D83A6B160501}" type="presParOf" srcId="{A5B15D5B-11CD-4654-AE25-6C7C855604C2}" destId="{FB9CB65A-5C64-4502-940E-37FD8ACEE91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A614C9-5CE5-41D3-BB7F-A8804560A0A5}" type="doc">
      <dgm:prSet loTypeId="urn:microsoft.com/office/officeart/2005/8/layout/cycle2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738E687-4442-4532-9FDF-85B856A0D3C5}">
      <dgm:prSet/>
      <dgm:spPr/>
      <dgm:t>
        <a:bodyPr/>
        <a:lstStyle/>
        <a:p>
          <a:r>
            <a:rPr lang="en-US" dirty="0" smtClean="0"/>
            <a:t>Sadly, sometimes people do not take this seriously and believe the diagnosed are faking it. This is actually false, as shown by scans of the brains of a schizophrenic </a:t>
          </a:r>
          <a:r>
            <a:rPr lang="en-US" dirty="0" err="1" smtClean="0"/>
            <a:t>vs</a:t>
          </a:r>
          <a:r>
            <a:rPr lang="en-US" dirty="0" smtClean="0"/>
            <a:t> healthy mind.</a:t>
          </a:r>
        </a:p>
      </dgm:t>
    </dgm:pt>
    <dgm:pt modelId="{6DD38E53-B647-42EF-ACFA-40B9AAF1F8DA}" type="parTrans" cxnId="{B2280910-BDC3-46B1-9052-EF50FD18A381}">
      <dgm:prSet/>
      <dgm:spPr/>
      <dgm:t>
        <a:bodyPr/>
        <a:lstStyle/>
        <a:p>
          <a:endParaRPr lang="en-US"/>
        </a:p>
      </dgm:t>
    </dgm:pt>
    <dgm:pt modelId="{185991DA-CF4D-4D9F-BDD6-C1D6A7D26180}" type="sibTrans" cxnId="{B2280910-BDC3-46B1-9052-EF50FD18A381}">
      <dgm:prSet/>
      <dgm:spPr/>
      <dgm:t>
        <a:bodyPr/>
        <a:lstStyle/>
        <a:p>
          <a:endParaRPr lang="en-US"/>
        </a:p>
      </dgm:t>
    </dgm:pt>
    <dgm:pt modelId="{A5B15D5B-11CD-4654-AE25-6C7C855604C2}" type="pres">
      <dgm:prSet presAssocID="{18A614C9-5CE5-41D3-BB7F-A8804560A0A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163A0CF-93F2-4B32-8A75-31A46C659CA6}" type="pres">
      <dgm:prSet presAssocID="{0738E687-4442-4532-9FDF-85B856A0D3C5}" presName="node" presStyleLbl="node1" presStyleIdx="0" presStyleCnt="1" custRadScaleRad="99442" custRadScaleInc="-2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2280910-BDC3-46B1-9052-EF50FD18A381}" srcId="{18A614C9-5CE5-41D3-BB7F-A8804560A0A5}" destId="{0738E687-4442-4532-9FDF-85B856A0D3C5}" srcOrd="0" destOrd="0" parTransId="{6DD38E53-B647-42EF-ACFA-40B9AAF1F8DA}" sibTransId="{185991DA-CF4D-4D9F-BDD6-C1D6A7D26180}"/>
    <dgm:cxn modelId="{4968250E-F55F-4FC3-9596-BBF49451B70B}" type="presOf" srcId="{18A614C9-5CE5-41D3-BB7F-A8804560A0A5}" destId="{A5B15D5B-11CD-4654-AE25-6C7C855604C2}" srcOrd="0" destOrd="0" presId="urn:microsoft.com/office/officeart/2005/8/layout/cycle2"/>
    <dgm:cxn modelId="{1BA4931A-B2FB-47F2-8AEB-D1FCDD74172D}" type="presOf" srcId="{0738E687-4442-4532-9FDF-85B856A0D3C5}" destId="{A163A0CF-93F2-4B32-8A75-31A46C659CA6}" srcOrd="0" destOrd="0" presId="urn:microsoft.com/office/officeart/2005/8/layout/cycle2"/>
    <dgm:cxn modelId="{9F85A9D0-F754-4536-ACFA-F495CA312312}" type="presParOf" srcId="{A5B15D5B-11CD-4654-AE25-6C7C855604C2}" destId="{A163A0CF-93F2-4B32-8A75-31A46C659CA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8A614C9-5CE5-41D3-BB7F-A8804560A0A5}" type="doc">
      <dgm:prSet loTypeId="urn:microsoft.com/office/officeart/2005/8/layout/cycle2" loCatId="cycle" qsTypeId="urn:microsoft.com/office/officeart/2005/8/quickstyle/simple1" qsCatId="simple" csTypeId="urn:microsoft.com/office/officeart/2005/8/colors/colorful3" csCatId="colorful" phldr="0"/>
      <dgm:spPr/>
      <dgm:t>
        <a:bodyPr/>
        <a:lstStyle/>
        <a:p>
          <a:endParaRPr lang="en-US"/>
        </a:p>
      </dgm:t>
    </dgm:pt>
    <dgm:pt modelId="{A5B15D5B-11CD-4654-AE25-6C7C855604C2}" type="pres">
      <dgm:prSet presAssocID="{18A614C9-5CE5-41D3-BB7F-A8804560A0A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4E16DFBC-8C10-4D03-B5E3-80BD40627236}" type="presOf" srcId="{18A614C9-5CE5-41D3-BB7F-A8804560A0A5}" destId="{A5B15D5B-11CD-4654-AE25-6C7C855604C2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8A614C9-5CE5-41D3-BB7F-A8804560A0A5}" type="doc">
      <dgm:prSet loTypeId="urn:microsoft.com/office/officeart/2005/8/layout/cycle2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5CBB6DD-87C0-469F-BDDB-1DFF69938794}">
      <dgm:prSet phldrT="[Text]"/>
      <dgm:spPr/>
      <dgm:t>
        <a:bodyPr/>
        <a:lstStyle/>
        <a:p>
          <a:r>
            <a:rPr lang="en-US" dirty="0" smtClean="0"/>
            <a:t>Illnesses related to the brain have levels. </a:t>
          </a:r>
        </a:p>
        <a:p>
          <a:r>
            <a:rPr lang="en-US" dirty="0" smtClean="0"/>
            <a:t>OCD. </a:t>
          </a:r>
        </a:p>
        <a:p>
          <a:r>
            <a:rPr lang="en-US" dirty="0" smtClean="0"/>
            <a:t>It can be extreme, to the point you can’t stand a speck of dust, and border on germaphobic, </a:t>
          </a:r>
        </a:p>
        <a:p>
          <a:r>
            <a:rPr lang="en-US" dirty="0" smtClean="0"/>
            <a:t>or </a:t>
          </a:r>
        </a:p>
        <a:p>
          <a:r>
            <a:rPr lang="en-US" dirty="0" smtClean="0"/>
            <a:t>insignificant, so you only have to rearrange things once in a while. </a:t>
          </a:r>
          <a:endParaRPr lang="en-US" dirty="0"/>
        </a:p>
      </dgm:t>
    </dgm:pt>
    <dgm:pt modelId="{6F81EE13-6BC8-4091-B8FC-A865B99EC4E5}" type="parTrans" cxnId="{DBC2631E-BBAB-4139-B9D8-E59897C105A5}">
      <dgm:prSet/>
      <dgm:spPr/>
      <dgm:t>
        <a:bodyPr/>
        <a:lstStyle/>
        <a:p>
          <a:endParaRPr lang="en-US"/>
        </a:p>
      </dgm:t>
    </dgm:pt>
    <dgm:pt modelId="{0EB8C923-497F-4F1C-9E1E-0677FA23BEFA}" type="sibTrans" cxnId="{DBC2631E-BBAB-4139-B9D8-E59897C105A5}">
      <dgm:prSet/>
      <dgm:spPr/>
      <dgm:t>
        <a:bodyPr/>
        <a:lstStyle/>
        <a:p>
          <a:endParaRPr lang="en-US"/>
        </a:p>
      </dgm:t>
    </dgm:pt>
    <dgm:pt modelId="{A5B15D5B-11CD-4654-AE25-6C7C855604C2}" type="pres">
      <dgm:prSet presAssocID="{18A614C9-5CE5-41D3-BB7F-A8804560A0A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340D03-40F7-4F01-8892-782F8767016C}" type="pres">
      <dgm:prSet presAssocID="{05CBB6DD-87C0-469F-BDDB-1DFF69938794}" presName="node" presStyleLbl="node1" presStyleIdx="0" presStyleCnt="1" custRadScaleRad="135077" custRadScaleInc="-8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3B386B-8982-45FA-8995-18CCC4F29C28}" type="presOf" srcId="{18A614C9-5CE5-41D3-BB7F-A8804560A0A5}" destId="{A5B15D5B-11CD-4654-AE25-6C7C855604C2}" srcOrd="0" destOrd="0" presId="urn:microsoft.com/office/officeart/2005/8/layout/cycle2"/>
    <dgm:cxn modelId="{DBC2631E-BBAB-4139-B9D8-E59897C105A5}" srcId="{18A614C9-5CE5-41D3-BB7F-A8804560A0A5}" destId="{05CBB6DD-87C0-469F-BDDB-1DFF69938794}" srcOrd="0" destOrd="0" parTransId="{6F81EE13-6BC8-4091-B8FC-A865B99EC4E5}" sibTransId="{0EB8C923-497F-4F1C-9E1E-0677FA23BEFA}"/>
    <dgm:cxn modelId="{B4B1D297-78B7-47F6-B42E-1704F99C95BF}" type="presOf" srcId="{05CBB6DD-87C0-469F-BDDB-1DFF69938794}" destId="{BE340D03-40F7-4F01-8892-782F8767016C}" srcOrd="0" destOrd="0" presId="urn:microsoft.com/office/officeart/2005/8/layout/cycle2"/>
    <dgm:cxn modelId="{D53C8CE7-5BEA-49B5-B74F-D3ACFF0CC381}" type="presParOf" srcId="{A5B15D5B-11CD-4654-AE25-6C7C855604C2}" destId="{BE340D03-40F7-4F01-8892-782F8767016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2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8A614C9-5CE5-41D3-BB7F-A8804560A0A5}" type="doc">
      <dgm:prSet loTypeId="urn:microsoft.com/office/officeart/2005/8/layout/cycle2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677334DB-ADBE-4FBC-AA7B-831264BDE408}">
      <dgm:prSet/>
      <dgm:spPr/>
      <dgm:t>
        <a:bodyPr/>
        <a:lstStyle/>
        <a:p>
          <a:r>
            <a:rPr lang="en-US" smtClean="0"/>
            <a:t>The most common mental disruption of a female’s brain is depression, which can be </a:t>
          </a:r>
          <a:r>
            <a:rPr lang="en-US" i="1" smtClean="0"/>
            <a:t>very </a:t>
          </a:r>
          <a:r>
            <a:rPr lang="en-US" smtClean="0"/>
            <a:t>severe.</a:t>
          </a:r>
          <a:endParaRPr lang="en-US" i="1" dirty="0" smtClean="0"/>
        </a:p>
      </dgm:t>
    </dgm:pt>
    <dgm:pt modelId="{01928F79-229F-4D89-85A4-40F5FCA3BA08}" type="parTrans" cxnId="{1ABE55A9-23E0-4793-B46D-86C34DE70351}">
      <dgm:prSet/>
      <dgm:spPr/>
      <dgm:t>
        <a:bodyPr/>
        <a:lstStyle/>
        <a:p>
          <a:endParaRPr lang="en-US"/>
        </a:p>
      </dgm:t>
    </dgm:pt>
    <dgm:pt modelId="{913E0ACB-5D02-478E-AF0E-9DD42BAD4F5B}" type="sibTrans" cxnId="{1ABE55A9-23E0-4793-B46D-86C34DE70351}">
      <dgm:prSet/>
      <dgm:spPr/>
      <dgm:t>
        <a:bodyPr/>
        <a:lstStyle/>
        <a:p>
          <a:endParaRPr lang="en-US"/>
        </a:p>
      </dgm:t>
    </dgm:pt>
    <dgm:pt modelId="{A5B15D5B-11CD-4654-AE25-6C7C855604C2}" type="pres">
      <dgm:prSet presAssocID="{18A614C9-5CE5-41D3-BB7F-A8804560A0A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F0CE73C-6071-4FE4-999C-B8599BD221E8}" type="pres">
      <dgm:prSet presAssocID="{677334DB-ADBE-4FBC-AA7B-831264BDE408}" presName="node" presStyleLbl="node1" presStyleIdx="0" presStyleCnt="1" custRadScaleRad="98295" custRadScaleInc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E4EF976-B027-4C5B-8D46-72CD78351A44}" type="presOf" srcId="{18A614C9-5CE5-41D3-BB7F-A8804560A0A5}" destId="{A5B15D5B-11CD-4654-AE25-6C7C855604C2}" srcOrd="0" destOrd="0" presId="urn:microsoft.com/office/officeart/2005/8/layout/cycle2"/>
    <dgm:cxn modelId="{1ABE55A9-23E0-4793-B46D-86C34DE70351}" srcId="{18A614C9-5CE5-41D3-BB7F-A8804560A0A5}" destId="{677334DB-ADBE-4FBC-AA7B-831264BDE408}" srcOrd="0" destOrd="0" parTransId="{01928F79-229F-4D89-85A4-40F5FCA3BA08}" sibTransId="{913E0ACB-5D02-478E-AF0E-9DD42BAD4F5B}"/>
    <dgm:cxn modelId="{5E2D1883-BF54-4F2B-B65A-FA58C38A3020}" type="presOf" srcId="{677334DB-ADBE-4FBC-AA7B-831264BDE408}" destId="{BF0CE73C-6071-4FE4-999C-B8599BD221E8}" srcOrd="0" destOrd="0" presId="urn:microsoft.com/office/officeart/2005/8/layout/cycle2"/>
    <dgm:cxn modelId="{E1F8B0DA-A7A6-455B-A0F5-F86FF334CD98}" type="presParOf" srcId="{A5B15D5B-11CD-4654-AE25-6C7C855604C2}" destId="{BF0CE73C-6071-4FE4-999C-B8599BD221E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2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8A614C9-5CE5-41D3-BB7F-A8804560A0A5}" type="doc">
      <dgm:prSet loTypeId="urn:microsoft.com/office/officeart/2005/8/layout/cycle2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5CBB6DD-87C0-469F-BDDB-1DFF69938794}">
      <dgm:prSet phldrT="[Text]"/>
      <dgm:spPr/>
      <dgm:t>
        <a:bodyPr/>
        <a:lstStyle/>
        <a:p>
          <a:r>
            <a:rPr lang="en-US" dirty="0" smtClean="0"/>
            <a:t>When the process of the brain’s neurons or hormones in the body, is disturbed, it can lead to a mentality disorder. </a:t>
          </a:r>
          <a:endParaRPr lang="en-US" dirty="0"/>
        </a:p>
      </dgm:t>
    </dgm:pt>
    <dgm:pt modelId="{6F81EE13-6BC8-4091-B8FC-A865B99EC4E5}" type="parTrans" cxnId="{DBC2631E-BBAB-4139-B9D8-E59897C105A5}">
      <dgm:prSet/>
      <dgm:spPr/>
      <dgm:t>
        <a:bodyPr/>
        <a:lstStyle/>
        <a:p>
          <a:endParaRPr lang="en-US"/>
        </a:p>
      </dgm:t>
    </dgm:pt>
    <dgm:pt modelId="{0EB8C923-497F-4F1C-9E1E-0677FA23BEFA}" type="sibTrans" cxnId="{DBC2631E-BBAB-4139-B9D8-E59897C105A5}">
      <dgm:prSet/>
      <dgm:spPr/>
      <dgm:t>
        <a:bodyPr/>
        <a:lstStyle/>
        <a:p>
          <a:endParaRPr lang="en-US"/>
        </a:p>
      </dgm:t>
    </dgm:pt>
    <dgm:pt modelId="{A5B15D5B-11CD-4654-AE25-6C7C855604C2}" type="pres">
      <dgm:prSet presAssocID="{18A614C9-5CE5-41D3-BB7F-A8804560A0A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340D03-40F7-4F01-8892-782F8767016C}" type="pres">
      <dgm:prSet presAssocID="{05CBB6DD-87C0-469F-BDDB-1DFF69938794}" presName="node" presStyleLbl="node1" presStyleIdx="0" presStyleCnt="1" custRadScaleRad="99407" custRadScaleInc="-10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A25087-C938-4E58-9E83-DDC68F9D0F68}" type="presOf" srcId="{05CBB6DD-87C0-469F-BDDB-1DFF69938794}" destId="{BE340D03-40F7-4F01-8892-782F8767016C}" srcOrd="0" destOrd="0" presId="urn:microsoft.com/office/officeart/2005/8/layout/cycle2"/>
    <dgm:cxn modelId="{0D85EA05-6199-4F1D-862A-619D36B81D5F}" type="presOf" srcId="{18A614C9-5CE5-41D3-BB7F-A8804560A0A5}" destId="{A5B15D5B-11CD-4654-AE25-6C7C855604C2}" srcOrd="0" destOrd="0" presId="urn:microsoft.com/office/officeart/2005/8/layout/cycle2"/>
    <dgm:cxn modelId="{DBC2631E-BBAB-4139-B9D8-E59897C105A5}" srcId="{18A614C9-5CE5-41D3-BB7F-A8804560A0A5}" destId="{05CBB6DD-87C0-469F-BDDB-1DFF69938794}" srcOrd="0" destOrd="0" parTransId="{6F81EE13-6BC8-4091-B8FC-A865B99EC4E5}" sibTransId="{0EB8C923-497F-4F1C-9E1E-0677FA23BEFA}"/>
    <dgm:cxn modelId="{CFA1AABB-7F4D-43F3-8723-9061BD682CA9}" type="presParOf" srcId="{A5B15D5B-11CD-4654-AE25-6C7C855604C2}" destId="{BE340D03-40F7-4F01-8892-782F8767016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3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8A614C9-5CE5-41D3-BB7F-A8804560A0A5}" type="doc">
      <dgm:prSet loTypeId="urn:microsoft.com/office/officeart/2005/8/layout/cycle2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D52D814F-C005-4D5B-8E88-0DBEDEDB0916}">
      <dgm:prSet/>
      <dgm:spPr/>
      <dgm:t>
        <a:bodyPr/>
        <a:lstStyle/>
        <a:p>
          <a:r>
            <a:rPr lang="en-US" dirty="0" smtClean="0"/>
            <a:t> PET: positron emission tomography</a:t>
          </a:r>
        </a:p>
        <a:p>
          <a:r>
            <a:rPr lang="en-GB" dirty="0" smtClean="0"/>
            <a:t>Uses  nuclear medicine imaging, to produce 3-dimensional, </a:t>
          </a:r>
          <a:r>
            <a:rPr lang="en-GB" dirty="0" err="1" smtClean="0"/>
            <a:t>color</a:t>
          </a:r>
          <a:r>
            <a:rPr lang="en-GB" dirty="0" smtClean="0"/>
            <a:t> images of the functional processes within the human body</a:t>
          </a:r>
          <a:r>
            <a:rPr lang="en-GB" b="0" i="0" dirty="0" smtClean="0"/>
            <a:t>. </a:t>
          </a:r>
          <a:endParaRPr lang="en-US" dirty="0" smtClean="0"/>
        </a:p>
      </dgm:t>
    </dgm:pt>
    <dgm:pt modelId="{54ADA1FA-4365-4E3F-A751-3292EB9D6FC4}" type="parTrans" cxnId="{A871E5CB-2367-46FE-83E0-467D171D5794}">
      <dgm:prSet/>
      <dgm:spPr/>
      <dgm:t>
        <a:bodyPr/>
        <a:lstStyle/>
        <a:p>
          <a:endParaRPr lang="en-US"/>
        </a:p>
      </dgm:t>
    </dgm:pt>
    <dgm:pt modelId="{3DD35427-EA28-4EB3-8177-FBFD3AB5CAF4}" type="sibTrans" cxnId="{A871E5CB-2367-46FE-83E0-467D171D5794}">
      <dgm:prSet/>
      <dgm:spPr/>
      <dgm:t>
        <a:bodyPr/>
        <a:lstStyle/>
        <a:p>
          <a:endParaRPr lang="en-US"/>
        </a:p>
      </dgm:t>
    </dgm:pt>
    <dgm:pt modelId="{A5B15D5B-11CD-4654-AE25-6C7C855604C2}" type="pres">
      <dgm:prSet presAssocID="{18A614C9-5CE5-41D3-BB7F-A8804560A0A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0005F5-5D7A-48C9-8C2E-D3BE270EA7F3}" type="pres">
      <dgm:prSet presAssocID="{D52D814F-C005-4D5B-8E88-0DBEDEDB0916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9E41C5-BA06-492B-9542-79E74DC8800B}" type="presOf" srcId="{18A614C9-5CE5-41D3-BB7F-A8804560A0A5}" destId="{A5B15D5B-11CD-4654-AE25-6C7C855604C2}" srcOrd="0" destOrd="0" presId="urn:microsoft.com/office/officeart/2005/8/layout/cycle2"/>
    <dgm:cxn modelId="{A871E5CB-2367-46FE-83E0-467D171D5794}" srcId="{18A614C9-5CE5-41D3-BB7F-A8804560A0A5}" destId="{D52D814F-C005-4D5B-8E88-0DBEDEDB0916}" srcOrd="0" destOrd="0" parTransId="{54ADA1FA-4365-4E3F-A751-3292EB9D6FC4}" sibTransId="{3DD35427-EA28-4EB3-8177-FBFD3AB5CAF4}"/>
    <dgm:cxn modelId="{B63E09C6-9063-4F8C-B4D3-94FD8955970A}" type="presOf" srcId="{D52D814F-C005-4D5B-8E88-0DBEDEDB0916}" destId="{300005F5-5D7A-48C9-8C2E-D3BE270EA7F3}" srcOrd="0" destOrd="0" presId="urn:microsoft.com/office/officeart/2005/8/layout/cycle2"/>
    <dgm:cxn modelId="{9F89221D-FD42-46BA-A0BD-CD94BFA50836}" type="presParOf" srcId="{A5B15D5B-11CD-4654-AE25-6C7C855604C2}" destId="{300005F5-5D7A-48C9-8C2E-D3BE270EA7F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3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143167-9844-434D-A00D-07221FEAFEC3}">
      <dsp:nvSpPr>
        <dsp:cNvPr id="0" name=""/>
        <dsp:cNvSpPr/>
      </dsp:nvSpPr>
      <dsp:spPr>
        <a:xfrm>
          <a:off x="1615" y="2905"/>
          <a:ext cx="7692968" cy="1359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The brain is the ‘control center’ of the body.</a:t>
          </a:r>
          <a:endParaRPr lang="en-US" sz="3700" kern="1200" dirty="0"/>
        </a:p>
      </dsp:txBody>
      <dsp:txXfrm>
        <a:off x="1615" y="2905"/>
        <a:ext cx="7692968" cy="1359130"/>
      </dsp:txXfrm>
    </dsp:sp>
    <dsp:sp modelId="{2E6776B0-E053-4AFD-A979-0893A698DF7D}">
      <dsp:nvSpPr>
        <dsp:cNvPr id="0" name=""/>
        <dsp:cNvSpPr/>
      </dsp:nvSpPr>
      <dsp:spPr>
        <a:xfrm>
          <a:off x="4764304" y="1522676"/>
          <a:ext cx="2839184" cy="183616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It helps in: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Times New Roman"/>
              <a:cs typeface="Times New Roman"/>
            </a:rPr>
            <a:t>ᴥ T</a:t>
          </a:r>
          <a:r>
            <a:rPr lang="en-US" sz="1600" kern="1200" dirty="0" smtClean="0"/>
            <a:t>hinking</a:t>
          </a:r>
          <a:br>
            <a:rPr lang="en-US" sz="1600" kern="1200" dirty="0" smtClean="0"/>
          </a:br>
          <a:r>
            <a:rPr lang="en-US" sz="1600" kern="1200" dirty="0" smtClean="0">
              <a:latin typeface="Times New Roman"/>
              <a:cs typeface="Times New Roman"/>
            </a:rPr>
            <a:t>ᴥ </a:t>
          </a:r>
          <a:r>
            <a:rPr lang="en-US" sz="1600" kern="1200" dirty="0" smtClean="0"/>
            <a:t>Making decisions</a:t>
          </a:r>
          <a:br>
            <a:rPr lang="en-US" sz="1600" kern="1200" dirty="0" smtClean="0"/>
          </a:br>
          <a:r>
            <a:rPr lang="en-US" sz="1600" kern="1200" dirty="0" smtClean="0"/>
            <a:t>ᴥ Reacting to the environment </a:t>
          </a:r>
          <a:br>
            <a:rPr lang="en-US" sz="1600" kern="1200" dirty="0" smtClean="0"/>
          </a:br>
          <a:r>
            <a:rPr lang="en-US" sz="1600" kern="1200" dirty="0" smtClean="0"/>
            <a:t>ᴥ Emotions</a:t>
          </a:r>
          <a:br>
            <a:rPr lang="en-US" sz="1600" kern="1200" dirty="0" smtClean="0"/>
          </a:br>
          <a:r>
            <a:rPr lang="en-US" sz="1600" kern="1200" dirty="0" smtClean="0"/>
            <a:t>ᴥ Senses</a:t>
          </a:r>
        </a:p>
      </dsp:txBody>
      <dsp:txXfrm>
        <a:off x="4764304" y="1522676"/>
        <a:ext cx="2839184" cy="1836166"/>
      </dsp:txXfrm>
    </dsp:sp>
    <dsp:sp modelId="{4BA6DEAC-53F7-4CC7-B692-3AD6C595853B}">
      <dsp:nvSpPr>
        <dsp:cNvPr id="0" name=""/>
        <dsp:cNvSpPr/>
      </dsp:nvSpPr>
      <dsp:spPr>
        <a:xfrm>
          <a:off x="9124" y="3494927"/>
          <a:ext cx="2839184" cy="183616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Neurotransmitters (brain chemicals) help the communication between neutrons that keep the brain functioning. </a:t>
          </a:r>
          <a:endParaRPr lang="en-US" sz="1600" kern="1200" dirty="0"/>
        </a:p>
      </dsp:txBody>
      <dsp:txXfrm>
        <a:off x="9124" y="3494927"/>
        <a:ext cx="2839184" cy="1836166"/>
      </dsp:txXfrm>
    </dsp:sp>
    <dsp:sp modelId="{89CA95E8-09E6-4B26-BADD-978663463791}">
      <dsp:nvSpPr>
        <dsp:cNvPr id="0" name=""/>
        <dsp:cNvSpPr/>
      </dsp:nvSpPr>
      <dsp:spPr>
        <a:xfrm>
          <a:off x="73299" y="1522676"/>
          <a:ext cx="4600273" cy="183616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There are billions of neurons (nerve cells) in the brain that are vital as well.</a:t>
          </a:r>
          <a:endParaRPr lang="en-US" sz="1600" kern="1200" dirty="0"/>
        </a:p>
      </dsp:txBody>
      <dsp:txXfrm>
        <a:off x="73299" y="1522676"/>
        <a:ext cx="4600273" cy="1836166"/>
      </dsp:txXfrm>
    </dsp:sp>
    <dsp:sp modelId="{E8975E4D-B8E0-4FFA-B8FD-6F69CB3E3DE9}">
      <dsp:nvSpPr>
        <dsp:cNvPr id="0" name=""/>
        <dsp:cNvSpPr/>
      </dsp:nvSpPr>
      <dsp:spPr>
        <a:xfrm>
          <a:off x="3086801" y="3494927"/>
          <a:ext cx="4600273" cy="183616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The message sent through the process allow motion and emotion. </a:t>
          </a:r>
          <a:endParaRPr lang="en-US" sz="1600" kern="1200" dirty="0"/>
        </a:p>
      </dsp:txBody>
      <dsp:txXfrm>
        <a:off x="3086801" y="3494927"/>
        <a:ext cx="4600273" cy="1836166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12BEF27-6497-4CA7-8513-8483A07BD015}">
      <dsp:nvSpPr>
        <dsp:cNvPr id="0" name=""/>
        <dsp:cNvSpPr/>
      </dsp:nvSpPr>
      <dsp:spPr>
        <a:xfrm>
          <a:off x="0" y="315990"/>
          <a:ext cx="7924800" cy="1499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5053" tIns="354076" rIns="615053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Genetics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Infection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Prenatal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Injury</a:t>
          </a:r>
          <a:endParaRPr lang="en-US" sz="1700" kern="1200" dirty="0"/>
        </a:p>
      </dsp:txBody>
      <dsp:txXfrm>
        <a:off x="0" y="315990"/>
        <a:ext cx="7924800" cy="1499400"/>
      </dsp:txXfrm>
    </dsp:sp>
    <dsp:sp modelId="{1CB44899-AFDF-4502-B4A6-C2B854ECF0B9}">
      <dsp:nvSpPr>
        <dsp:cNvPr id="0" name=""/>
        <dsp:cNvSpPr/>
      </dsp:nvSpPr>
      <dsp:spPr>
        <a:xfrm>
          <a:off x="396240" y="65070"/>
          <a:ext cx="5547360" cy="5018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677" tIns="0" rIns="209677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Biological Factors</a:t>
          </a:r>
          <a:endParaRPr lang="en-US" sz="1700" kern="1200" dirty="0"/>
        </a:p>
      </dsp:txBody>
      <dsp:txXfrm>
        <a:off x="396240" y="65070"/>
        <a:ext cx="5547360" cy="501840"/>
      </dsp:txXfrm>
    </dsp:sp>
    <dsp:sp modelId="{C1ABFB58-2FF1-4C08-A363-90E37E9E82A8}">
      <dsp:nvSpPr>
        <dsp:cNvPr id="0" name=""/>
        <dsp:cNvSpPr/>
      </dsp:nvSpPr>
      <dsp:spPr>
        <a:xfrm>
          <a:off x="0" y="2158110"/>
          <a:ext cx="7924800" cy="1231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-2790486"/>
              <a:satOff val="-15286"/>
              <a:lumOff val="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5053" tIns="354076" rIns="615053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Childhood emotional trauma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Neglect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Early loss</a:t>
          </a:r>
          <a:endParaRPr lang="en-US" sz="1700" kern="1200" dirty="0"/>
        </a:p>
      </dsp:txBody>
      <dsp:txXfrm>
        <a:off x="0" y="2158110"/>
        <a:ext cx="7924800" cy="1231650"/>
      </dsp:txXfrm>
    </dsp:sp>
    <dsp:sp modelId="{FDE22DA0-9D0A-45C0-9F85-9F9C46153B35}">
      <dsp:nvSpPr>
        <dsp:cNvPr id="0" name=""/>
        <dsp:cNvSpPr/>
      </dsp:nvSpPr>
      <dsp:spPr>
        <a:xfrm>
          <a:off x="396240" y="1907190"/>
          <a:ext cx="5547360" cy="501840"/>
        </a:xfrm>
        <a:prstGeom prst="roundRect">
          <a:avLst/>
        </a:prstGeom>
        <a:solidFill>
          <a:schemeClr val="accent3">
            <a:hueOff val="-2790486"/>
            <a:satOff val="-15286"/>
            <a:lumOff val="470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677" tIns="0" rIns="209677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Psychological Factors</a:t>
          </a:r>
          <a:endParaRPr lang="en-US" sz="1700" kern="1200" dirty="0"/>
        </a:p>
      </dsp:txBody>
      <dsp:txXfrm>
        <a:off x="396240" y="1907190"/>
        <a:ext cx="5547360" cy="501840"/>
      </dsp:txXfrm>
    </dsp:sp>
    <dsp:sp modelId="{A6D279FC-CD34-461D-B73A-DC6E575691B1}">
      <dsp:nvSpPr>
        <dsp:cNvPr id="0" name=""/>
        <dsp:cNvSpPr/>
      </dsp:nvSpPr>
      <dsp:spPr>
        <a:xfrm>
          <a:off x="0" y="3732480"/>
          <a:ext cx="7924800" cy="1231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-5580973"/>
              <a:satOff val="-30571"/>
              <a:lumOff val="94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5053" tIns="354076" rIns="615053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Substance abuse of person or close one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Feeling of anxiety or anger or depression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Social and cultural expectations</a:t>
          </a:r>
          <a:endParaRPr lang="en-US" sz="1700" kern="1200" dirty="0"/>
        </a:p>
      </dsp:txBody>
      <dsp:txXfrm>
        <a:off x="0" y="3732480"/>
        <a:ext cx="7924800" cy="1231650"/>
      </dsp:txXfrm>
    </dsp:sp>
    <dsp:sp modelId="{59B949A1-124E-46D9-802C-E621F8E8C266}">
      <dsp:nvSpPr>
        <dsp:cNvPr id="0" name=""/>
        <dsp:cNvSpPr/>
      </dsp:nvSpPr>
      <dsp:spPr>
        <a:xfrm>
          <a:off x="396240" y="3481560"/>
          <a:ext cx="5547360" cy="501840"/>
        </a:xfrm>
        <a:prstGeom prst="roundRect">
          <a:avLst/>
        </a:prstGeom>
        <a:solidFill>
          <a:schemeClr val="accent3">
            <a:hueOff val="-5580973"/>
            <a:satOff val="-30571"/>
            <a:lumOff val="941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677" tIns="0" rIns="209677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Environmental Factors</a:t>
          </a:r>
          <a:endParaRPr lang="en-US" sz="1700" kern="1200" dirty="0"/>
        </a:p>
      </dsp:txBody>
      <dsp:txXfrm>
        <a:off x="396240" y="3481560"/>
        <a:ext cx="5547360" cy="50184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BBE055-833B-44AF-ADCE-6114E220F402}">
      <dsp:nvSpPr>
        <dsp:cNvPr id="0" name=""/>
        <dsp:cNvSpPr/>
      </dsp:nvSpPr>
      <dsp:spPr>
        <a:xfrm>
          <a:off x="1069" y="2260813"/>
          <a:ext cx="1752172" cy="175217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6428" tIns="13970" rIns="96428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ADHD</a:t>
          </a:r>
          <a:endParaRPr lang="en-US" sz="1100" kern="1200" dirty="0"/>
        </a:p>
      </dsp:txBody>
      <dsp:txXfrm>
        <a:off x="1069" y="2260813"/>
        <a:ext cx="1752172" cy="1752172"/>
      </dsp:txXfrm>
    </dsp:sp>
    <dsp:sp modelId="{99210115-DD0D-43D8-A2C7-FAFA714FE2C9}">
      <dsp:nvSpPr>
        <dsp:cNvPr id="0" name=""/>
        <dsp:cNvSpPr/>
      </dsp:nvSpPr>
      <dsp:spPr>
        <a:xfrm>
          <a:off x="1402807" y="2260813"/>
          <a:ext cx="1752172" cy="1752172"/>
        </a:xfrm>
        <a:prstGeom prst="ellipse">
          <a:avLst/>
        </a:prstGeom>
        <a:solidFill>
          <a:schemeClr val="accent3">
            <a:alpha val="50000"/>
            <a:hueOff val="-1116195"/>
            <a:satOff val="-6114"/>
            <a:lumOff val="188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6428" tIns="13970" rIns="96428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/>
            <a:t>Shizophrenia</a:t>
          </a:r>
          <a:endParaRPr lang="en-US" sz="1100" kern="1200" dirty="0"/>
        </a:p>
      </dsp:txBody>
      <dsp:txXfrm>
        <a:off x="1402807" y="2260813"/>
        <a:ext cx="1752172" cy="1752172"/>
      </dsp:txXfrm>
    </dsp:sp>
    <dsp:sp modelId="{5AABB029-FAC6-4AF0-BBF1-227331C537D0}">
      <dsp:nvSpPr>
        <dsp:cNvPr id="0" name=""/>
        <dsp:cNvSpPr/>
      </dsp:nvSpPr>
      <dsp:spPr>
        <a:xfrm>
          <a:off x="2804545" y="2260813"/>
          <a:ext cx="1752172" cy="1752172"/>
        </a:xfrm>
        <a:prstGeom prst="ellipse">
          <a:avLst/>
        </a:prstGeom>
        <a:solidFill>
          <a:schemeClr val="accent3">
            <a:alpha val="50000"/>
            <a:hueOff val="-2232389"/>
            <a:satOff val="-12228"/>
            <a:lumOff val="376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6428" tIns="13970" rIns="96428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Autism</a:t>
          </a:r>
          <a:endParaRPr lang="en-US" sz="1100" kern="1200" dirty="0"/>
        </a:p>
      </dsp:txBody>
      <dsp:txXfrm>
        <a:off x="2804545" y="2260813"/>
        <a:ext cx="1752172" cy="1752172"/>
      </dsp:txXfrm>
    </dsp:sp>
    <dsp:sp modelId="{7E2F5EF8-C1EC-4218-9DCA-D2F9E4EA2179}">
      <dsp:nvSpPr>
        <dsp:cNvPr id="0" name=""/>
        <dsp:cNvSpPr/>
      </dsp:nvSpPr>
      <dsp:spPr>
        <a:xfrm>
          <a:off x="4206282" y="2260813"/>
          <a:ext cx="1752172" cy="1752172"/>
        </a:xfrm>
        <a:prstGeom prst="ellipse">
          <a:avLst/>
        </a:prstGeom>
        <a:solidFill>
          <a:schemeClr val="accent3">
            <a:alpha val="50000"/>
            <a:hueOff val="-3348584"/>
            <a:satOff val="-18343"/>
            <a:lumOff val="564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6428" tIns="13970" rIns="96428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Phobias (Arachnophobia/ </a:t>
          </a:r>
          <a:r>
            <a:rPr lang="en-US" sz="1100" kern="1200" dirty="0" err="1" smtClean="0"/>
            <a:t>Xyrophobia</a:t>
          </a:r>
          <a:r>
            <a:rPr lang="en-US" sz="1100" kern="1200" dirty="0" smtClean="0"/>
            <a:t>)</a:t>
          </a:r>
          <a:endParaRPr lang="en-US" sz="1100" kern="1200" dirty="0"/>
        </a:p>
      </dsp:txBody>
      <dsp:txXfrm>
        <a:off x="4206282" y="2260813"/>
        <a:ext cx="1752172" cy="1752172"/>
      </dsp:txXfrm>
    </dsp:sp>
    <dsp:sp modelId="{0A6ED881-3BA0-4DE1-9CAF-1398B9D5953E}">
      <dsp:nvSpPr>
        <dsp:cNvPr id="0" name=""/>
        <dsp:cNvSpPr/>
      </dsp:nvSpPr>
      <dsp:spPr>
        <a:xfrm>
          <a:off x="5608020" y="2260813"/>
          <a:ext cx="1752172" cy="1752172"/>
        </a:xfrm>
        <a:prstGeom prst="ellipse">
          <a:avLst/>
        </a:prstGeom>
        <a:solidFill>
          <a:schemeClr val="accent3">
            <a:alpha val="50000"/>
            <a:hueOff val="-4464778"/>
            <a:satOff val="-24457"/>
            <a:lumOff val="753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6428" tIns="13970" rIns="96428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Bipolarity</a:t>
          </a:r>
          <a:endParaRPr lang="en-US" sz="1100" kern="1200" dirty="0"/>
        </a:p>
      </dsp:txBody>
      <dsp:txXfrm>
        <a:off x="5608020" y="2260813"/>
        <a:ext cx="1752172" cy="1752172"/>
      </dsp:txXfrm>
    </dsp:sp>
    <dsp:sp modelId="{F6E89B29-3B53-4BDA-9100-C3426D06A14F}">
      <dsp:nvSpPr>
        <dsp:cNvPr id="0" name=""/>
        <dsp:cNvSpPr/>
      </dsp:nvSpPr>
      <dsp:spPr>
        <a:xfrm>
          <a:off x="7009758" y="2260813"/>
          <a:ext cx="1752172" cy="1752172"/>
        </a:xfrm>
        <a:prstGeom prst="ellipse">
          <a:avLst/>
        </a:prstGeom>
        <a:solidFill>
          <a:schemeClr val="accent3">
            <a:alpha val="50000"/>
            <a:hueOff val="-5580973"/>
            <a:satOff val="-30571"/>
            <a:lumOff val="941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6428" tIns="13970" rIns="96428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Panic &amp; Anxiety Disorders (Panic Attacks OCD/PTSD)</a:t>
          </a:r>
          <a:endParaRPr lang="en-US" sz="1100" kern="1200" dirty="0"/>
        </a:p>
      </dsp:txBody>
      <dsp:txXfrm>
        <a:off x="7009758" y="2260813"/>
        <a:ext cx="1752172" cy="175217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BB31226-4484-443A-87B7-C15EB199B64E}">
      <dsp:nvSpPr>
        <dsp:cNvPr id="0" name=""/>
        <dsp:cNvSpPr/>
      </dsp:nvSpPr>
      <dsp:spPr>
        <a:xfrm rot="10800000">
          <a:off x="0" y="0"/>
          <a:ext cx="6172199" cy="698500"/>
        </a:xfrm>
        <a:prstGeom prst="trapezoid">
          <a:avLst>
            <a:gd name="adj" fmla="val 73636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Behavior</a:t>
          </a:r>
          <a:endParaRPr lang="en-US" sz="2300" kern="1200" dirty="0"/>
        </a:p>
      </dsp:txBody>
      <dsp:txXfrm>
        <a:off x="1080134" y="0"/>
        <a:ext cx="4011930" cy="698500"/>
      </dsp:txXfrm>
    </dsp:sp>
    <dsp:sp modelId="{D16FD004-0F04-48BE-AFCC-DBAB3C29C317}">
      <dsp:nvSpPr>
        <dsp:cNvPr id="0" name=""/>
        <dsp:cNvSpPr/>
      </dsp:nvSpPr>
      <dsp:spPr>
        <a:xfrm rot="10800000">
          <a:off x="530963" y="705603"/>
          <a:ext cx="5143500" cy="698500"/>
        </a:xfrm>
        <a:prstGeom prst="trapezoid">
          <a:avLst>
            <a:gd name="adj" fmla="val 73636"/>
          </a:avLst>
        </a:prstGeom>
        <a:solidFill>
          <a:schemeClr val="accent2">
            <a:hueOff val="-1813441"/>
            <a:satOff val="1047"/>
            <a:lumOff val="-192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Physical Control</a:t>
          </a:r>
          <a:endParaRPr lang="en-US" sz="2300" kern="1200" dirty="0"/>
        </a:p>
      </dsp:txBody>
      <dsp:txXfrm>
        <a:off x="1431076" y="705603"/>
        <a:ext cx="3343275" cy="698500"/>
      </dsp:txXfrm>
    </dsp:sp>
    <dsp:sp modelId="{91EE1512-4169-49AD-BB20-B1688EA3A8B8}">
      <dsp:nvSpPr>
        <dsp:cNvPr id="0" name=""/>
        <dsp:cNvSpPr/>
      </dsp:nvSpPr>
      <dsp:spPr>
        <a:xfrm rot="10800000">
          <a:off x="1061865" y="1411207"/>
          <a:ext cx="4114800" cy="698500"/>
        </a:xfrm>
        <a:prstGeom prst="trapezoid">
          <a:avLst>
            <a:gd name="adj" fmla="val 73636"/>
          </a:avLst>
        </a:prstGeom>
        <a:solidFill>
          <a:schemeClr val="accent2">
            <a:hueOff val="-3626881"/>
            <a:satOff val="2094"/>
            <a:lumOff val="-384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Perception</a:t>
          </a:r>
          <a:endParaRPr lang="en-US" sz="2300" kern="1200" dirty="0"/>
        </a:p>
      </dsp:txBody>
      <dsp:txXfrm>
        <a:off x="1781955" y="1411207"/>
        <a:ext cx="2674620" cy="698500"/>
      </dsp:txXfrm>
    </dsp:sp>
    <dsp:sp modelId="{A32E2CAE-C22D-4E73-B8B1-053F96E57475}">
      <dsp:nvSpPr>
        <dsp:cNvPr id="0" name=""/>
        <dsp:cNvSpPr/>
      </dsp:nvSpPr>
      <dsp:spPr>
        <a:xfrm rot="10800000">
          <a:off x="1592828" y="2123921"/>
          <a:ext cx="3086099" cy="698500"/>
        </a:xfrm>
        <a:prstGeom prst="trapezoid">
          <a:avLst>
            <a:gd name="adj" fmla="val 73636"/>
          </a:avLst>
        </a:prstGeom>
        <a:solidFill>
          <a:schemeClr val="accent2">
            <a:hueOff val="-5440322"/>
            <a:satOff val="3142"/>
            <a:lumOff val="-576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Signaling</a:t>
          </a:r>
          <a:endParaRPr lang="en-US" sz="2300" kern="1200" dirty="0"/>
        </a:p>
      </dsp:txBody>
      <dsp:txXfrm>
        <a:off x="2132896" y="2123921"/>
        <a:ext cx="2005965" cy="698500"/>
      </dsp:txXfrm>
    </dsp:sp>
    <dsp:sp modelId="{6647DA8C-C577-4D11-BCF6-F7C01E9DE67F}">
      <dsp:nvSpPr>
        <dsp:cNvPr id="0" name=""/>
        <dsp:cNvSpPr/>
      </dsp:nvSpPr>
      <dsp:spPr>
        <a:xfrm rot="10800000">
          <a:off x="2123771" y="2829525"/>
          <a:ext cx="2057400" cy="698500"/>
        </a:xfrm>
        <a:prstGeom prst="trapezoid">
          <a:avLst>
            <a:gd name="adj" fmla="val 73636"/>
          </a:avLst>
        </a:prstGeom>
        <a:solidFill>
          <a:schemeClr val="accent2">
            <a:hueOff val="-7253762"/>
            <a:satOff val="4189"/>
            <a:lumOff val="-768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Thinking</a:t>
          </a:r>
          <a:endParaRPr lang="en-US" sz="2300" kern="1200" dirty="0"/>
        </a:p>
      </dsp:txBody>
      <dsp:txXfrm>
        <a:off x="2483816" y="2829525"/>
        <a:ext cx="1337310" cy="698500"/>
      </dsp:txXfrm>
    </dsp:sp>
    <dsp:sp modelId="{83AF2BEE-85A0-47A8-88BA-8FD973CFFFF7}">
      <dsp:nvSpPr>
        <dsp:cNvPr id="0" name=""/>
        <dsp:cNvSpPr/>
      </dsp:nvSpPr>
      <dsp:spPr>
        <a:xfrm rot="10800000">
          <a:off x="2588342" y="3492500"/>
          <a:ext cx="1161443" cy="698500"/>
        </a:xfrm>
        <a:prstGeom prst="trapezoid">
          <a:avLst>
            <a:gd name="adj" fmla="val 73636"/>
          </a:avLst>
        </a:prstGeom>
        <a:solidFill>
          <a:schemeClr val="accent2">
            <a:hueOff val="-9067202"/>
            <a:satOff val="5236"/>
            <a:lumOff val="-960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Emotion</a:t>
          </a:r>
          <a:endParaRPr lang="en-US" sz="2300" kern="1200" dirty="0"/>
        </a:p>
      </dsp:txBody>
      <dsp:txXfrm>
        <a:off x="2588342" y="3492500"/>
        <a:ext cx="1161443" cy="6985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9CB65A-5C64-4502-940E-37FD8ACEE911}">
      <dsp:nvSpPr>
        <dsp:cNvPr id="0" name=""/>
        <dsp:cNvSpPr/>
      </dsp:nvSpPr>
      <dsp:spPr>
        <a:xfrm>
          <a:off x="128587" y="0"/>
          <a:ext cx="2309812" cy="230981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The reason why females are more prone to mental illnesses is because they have more active periods of hormonal imbalances, such as after childbirth or during menstruation.</a:t>
          </a:r>
          <a:endParaRPr lang="en-US" sz="1200" kern="1200" dirty="0"/>
        </a:p>
      </dsp:txBody>
      <dsp:txXfrm>
        <a:off x="128587" y="0"/>
        <a:ext cx="2309812" cy="230981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163A0CF-93F2-4B32-8A75-31A46C659CA6}">
      <dsp:nvSpPr>
        <dsp:cNvPr id="0" name=""/>
        <dsp:cNvSpPr/>
      </dsp:nvSpPr>
      <dsp:spPr>
        <a:xfrm>
          <a:off x="53057" y="2257"/>
          <a:ext cx="2309142" cy="230914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Sadly, sometimes people do not take this seriously and believe the diagnosed are faking it. This is actually false, as shown by scans of the brains of a schizophrenic </a:t>
          </a:r>
          <a:r>
            <a:rPr lang="en-US" sz="1200" kern="1200" dirty="0" err="1" smtClean="0"/>
            <a:t>vs</a:t>
          </a:r>
          <a:r>
            <a:rPr lang="en-US" sz="1200" kern="1200" dirty="0" smtClean="0"/>
            <a:t> healthy mind.</a:t>
          </a:r>
        </a:p>
      </dsp:txBody>
      <dsp:txXfrm>
        <a:off x="53057" y="2257"/>
        <a:ext cx="2309142" cy="230914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E340D03-40F7-4F01-8892-782F8767016C}">
      <dsp:nvSpPr>
        <dsp:cNvPr id="0" name=""/>
        <dsp:cNvSpPr/>
      </dsp:nvSpPr>
      <dsp:spPr>
        <a:xfrm>
          <a:off x="0" y="1364"/>
          <a:ext cx="2310035" cy="231003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Illnesses related to the brain have levels.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OCD.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It can be extreme, to the point you can’t stand a speck of dust, and border on germaphobic,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or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insignificant, so you only have to rearrange things once in a while. </a:t>
          </a:r>
          <a:endParaRPr lang="en-US" sz="900" kern="1200" dirty="0"/>
        </a:p>
      </dsp:txBody>
      <dsp:txXfrm>
        <a:off x="0" y="1364"/>
        <a:ext cx="2310035" cy="2310035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F0CE73C-6071-4FE4-999C-B8599BD221E8}">
      <dsp:nvSpPr>
        <dsp:cNvPr id="0" name=""/>
        <dsp:cNvSpPr/>
      </dsp:nvSpPr>
      <dsp:spPr>
        <a:xfrm>
          <a:off x="381017" y="0"/>
          <a:ext cx="2310258" cy="231025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smtClean="0"/>
            <a:t>The most common mental disruption of a female’s brain is depression, which can be </a:t>
          </a:r>
          <a:r>
            <a:rPr lang="en-US" sz="1700" i="1" kern="1200" smtClean="0"/>
            <a:t>very </a:t>
          </a:r>
          <a:r>
            <a:rPr lang="en-US" sz="1700" kern="1200" smtClean="0"/>
            <a:t>severe.</a:t>
          </a:r>
          <a:endParaRPr lang="en-US" sz="1700" i="1" kern="1200" dirty="0" smtClean="0"/>
        </a:p>
      </dsp:txBody>
      <dsp:txXfrm>
        <a:off x="381017" y="0"/>
        <a:ext cx="2310258" cy="2310258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E340D03-40F7-4F01-8892-782F8767016C}">
      <dsp:nvSpPr>
        <dsp:cNvPr id="0" name=""/>
        <dsp:cNvSpPr/>
      </dsp:nvSpPr>
      <dsp:spPr>
        <a:xfrm>
          <a:off x="76200" y="0"/>
          <a:ext cx="2362199" cy="236219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When the process of the brain’s neurons or hormones in the body, is disturbed, it can lead to a mentality disorder. </a:t>
          </a:r>
          <a:endParaRPr lang="en-US" sz="1500" kern="1200" dirty="0"/>
        </a:p>
      </dsp:txBody>
      <dsp:txXfrm>
        <a:off x="76200" y="0"/>
        <a:ext cx="2362199" cy="2362199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0005F5-5D7A-48C9-8C2E-D3BE270EA7F3}">
      <dsp:nvSpPr>
        <dsp:cNvPr id="0" name=""/>
        <dsp:cNvSpPr/>
      </dsp:nvSpPr>
      <dsp:spPr>
        <a:xfrm>
          <a:off x="178407" y="607"/>
          <a:ext cx="2310184" cy="231018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 PET: positron emission tomography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Uses  nuclear medicine imaging, to produce 3-dimensional, </a:t>
          </a:r>
          <a:r>
            <a:rPr lang="en-GB" sz="1200" kern="1200" dirty="0" err="1" smtClean="0"/>
            <a:t>color</a:t>
          </a:r>
          <a:r>
            <a:rPr lang="en-GB" sz="1200" kern="1200" dirty="0" smtClean="0"/>
            <a:t> images of the functional processes within the human body</a:t>
          </a:r>
          <a:r>
            <a:rPr lang="en-GB" sz="1200" b="0" i="0" kern="1200" dirty="0" smtClean="0"/>
            <a:t>. </a:t>
          </a:r>
          <a:endParaRPr lang="en-US" sz="1200" kern="1200" dirty="0" smtClean="0"/>
        </a:p>
      </dsp:txBody>
      <dsp:txXfrm>
        <a:off x="178407" y="607"/>
        <a:ext cx="2310184" cy="23101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716FF-046C-42EA-84A3-7C66455655CB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96C20-EC0B-4B29-83AB-7B3EA3005A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96C20-EC0B-4B29-83AB-7B3EA3005A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96C20-EC0B-4B29-83AB-7B3EA3005A3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a few examples in the categories </a:t>
            </a:r>
            <a:r>
              <a:rPr lang="en-US" dirty="0" err="1" smtClean="0"/>
              <a:t>eg</a:t>
            </a:r>
            <a:r>
              <a:rPr lang="en-US" dirty="0" smtClean="0"/>
              <a:t> fear in emotion and judgment</a:t>
            </a:r>
            <a:r>
              <a:rPr lang="en-US" baseline="0" dirty="0" smtClean="0"/>
              <a:t> in perception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96C20-EC0B-4B29-83AB-7B3EA3005A3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images of the schizophrenic brain comes up, explain the lack of blood flow</a:t>
            </a:r>
            <a:r>
              <a:rPr lang="en-US" baseline="0" dirty="0" smtClean="0"/>
              <a:t> to areas which effect the parts underlined in red and the difference between the healthy and </a:t>
            </a:r>
            <a:r>
              <a:rPr lang="en-US" baseline="0" dirty="0" err="1" smtClean="0"/>
              <a:t>schiz</a:t>
            </a:r>
            <a:r>
              <a:rPr lang="en-US" baseline="0" dirty="0" smtClean="0"/>
              <a:t> brain. Old people: mention the surprise of old people being less mainly because of Alzheimer’s/ Parkinson’s/ Psychosis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96C20-EC0B-4B29-83AB-7B3EA3005A3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Explain prenatal:</a:t>
            </a:r>
            <a:r>
              <a:rPr lang="en-US" baseline="0" dirty="0" smtClean="0"/>
              <a:t> example: if a mother drinks alcohol during pregnancy, there can be a chance of teratogenisis. Give example of emotional trauma through physical abuse or rape or seeing someone do something aka suicide.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96C20-EC0B-4B29-83AB-7B3EA3005A3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Smart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dim</a:t>
            </a:r>
            <a:r>
              <a:rPr lang="en-US" baseline="0" dirty="0" smtClean="0">
                <a:sym typeface="Wingdings" pitchFamily="2" charset="2"/>
              </a:rPr>
              <a:t> not necessarily stupid, some can be quite smart. One constant: give example of cousin who has the constant of a type of food and of others who have the constant of an item or so.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96C20-EC0B-4B29-83AB-7B3EA3005A3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ADHD-</a:t>
            </a:r>
            <a:r>
              <a:rPr lang="en-US" baseline="0" dirty="0" smtClean="0"/>
              <a:t> Attention deficit hyperactivity disorder </a:t>
            </a:r>
            <a:r>
              <a:rPr lang="en-US" baseline="0" dirty="0" err="1" smtClean="0"/>
              <a:t>Xyrophobia</a:t>
            </a:r>
            <a:r>
              <a:rPr lang="en-US" baseline="0" dirty="0" smtClean="0"/>
              <a:t>- blades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96C20-EC0B-4B29-83AB-7B3EA3005A3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how the</a:t>
            </a:r>
            <a:r>
              <a:rPr lang="en-US" baseline="0" dirty="0" smtClean="0"/>
              <a:t> second fact is surprising since we see more of the latter 3 than the mental </a:t>
            </a:r>
            <a:r>
              <a:rPr lang="en-US" baseline="0" dirty="0" err="1" smtClean="0"/>
              <a:t>issur</a:t>
            </a:r>
            <a:r>
              <a:rPr lang="en-US" baseline="0" dirty="0" smtClean="0"/>
              <a:t>=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and how owning up to a mental problem is fairly new but is more common </a:t>
            </a:r>
            <a:r>
              <a:rPr lang="en-US" baseline="0" dirty="0" err="1" smtClean="0"/>
              <a:t>thzn</a:t>
            </a:r>
            <a:r>
              <a:rPr lang="en-US" baseline="0" dirty="0" smtClean="0"/>
              <a:t> the others, surprisingly.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96C20-EC0B-4B29-83AB-7B3EA3005A3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E3DE3-58BF-4E37-9D8C-1890651F79B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EB79-A3C3-4CE2-9A28-30B402132B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E3DE3-58BF-4E37-9D8C-1890651F79B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EB79-A3C3-4CE2-9A28-30B402132B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E3DE3-58BF-4E37-9D8C-1890651F79B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EB79-A3C3-4CE2-9A28-30B402132B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E3DE3-58BF-4E37-9D8C-1890651F79B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EB79-A3C3-4CE2-9A28-30B402132B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E3DE3-58BF-4E37-9D8C-1890651F79B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EB79-A3C3-4CE2-9A28-30B402132B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E3DE3-58BF-4E37-9D8C-1890651F79B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EB79-A3C3-4CE2-9A28-30B402132B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E3DE3-58BF-4E37-9D8C-1890651F79B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EB79-A3C3-4CE2-9A28-30B402132B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E3DE3-58BF-4E37-9D8C-1890651F79B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7EB79-A3C3-4CE2-9A28-30B402132B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E3DE3-58BF-4E37-9D8C-1890651F79B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EB79-A3C3-4CE2-9A28-30B402132B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E3DE3-58BF-4E37-9D8C-1890651F79B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C97EB79-A3C3-4CE2-9A28-30B402132B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18E3DE3-58BF-4E37-9D8C-1890651F79B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EB79-A3C3-4CE2-9A28-30B402132B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18E3DE3-58BF-4E37-9D8C-1890651F79B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C97EB79-A3C3-4CE2-9A28-30B402132B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iscovery.com/tv-shows/curiosity/topics/10-most-diagnosed-mental-disorders.htm" TargetMode="External"/><Relationship Id="rId3" Type="http://schemas.openxmlformats.org/officeDocument/2006/relationships/hyperlink" Target="http://www.webmd.com/anxiety-panic/mental-health-causes-mental-illness" TargetMode="External"/><Relationship Id="rId7" Type="http://schemas.openxmlformats.org/officeDocument/2006/relationships/hyperlink" Target="http://health.howstuffworks.com/human-body/systems/nervous-system/brain-and-mental-health.htm" TargetMode="External"/><Relationship Id="rId2" Type="http://schemas.openxmlformats.org/officeDocument/2006/relationships/hyperlink" Target="http://womensneuroscience.stanford.edu/wellness_clinic/Pregnancy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ealth.howstuffworks.com/mental-health/depression/facts/the-chemical-connection-to-depression.htm" TargetMode="External"/><Relationship Id="rId5" Type="http://schemas.openxmlformats.org/officeDocument/2006/relationships/hyperlink" Target="http://www.hopkinsmedicine.org/healthlibrary/conditions/mental_health_disorders/mental_health_disorder_statistics_85,P00753/" TargetMode="External"/><Relationship Id="rId4" Type="http://schemas.openxmlformats.org/officeDocument/2006/relationships/hyperlink" Target="http://www.youtube.com/watch?v=L8iRjEOH41c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13" Type="http://schemas.openxmlformats.org/officeDocument/2006/relationships/diagramData" Target="../diagrams/data5.xml"/><Relationship Id="rId18" Type="http://schemas.openxmlformats.org/officeDocument/2006/relationships/diagramData" Target="../diagrams/data6.xml"/><Relationship Id="rId26" Type="http://schemas.openxmlformats.org/officeDocument/2006/relationships/diagramColors" Target="../diagrams/colors7.xml"/><Relationship Id="rId39" Type="http://schemas.openxmlformats.org/officeDocument/2006/relationships/image" Target="../media/image4.gif"/><Relationship Id="rId3" Type="http://schemas.openxmlformats.org/officeDocument/2006/relationships/diagramData" Target="../diagrams/data3.xml"/><Relationship Id="rId21" Type="http://schemas.openxmlformats.org/officeDocument/2006/relationships/diagramColors" Target="../diagrams/colors6.xml"/><Relationship Id="rId34" Type="http://schemas.openxmlformats.org/officeDocument/2006/relationships/diagramLayout" Target="../diagrams/layout9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17" Type="http://schemas.microsoft.com/office/2007/relationships/diagramDrawing" Target="../diagrams/drawing5.xml"/><Relationship Id="rId25" Type="http://schemas.openxmlformats.org/officeDocument/2006/relationships/diagramQuickStyle" Target="../diagrams/quickStyle7.xml"/><Relationship Id="rId33" Type="http://schemas.openxmlformats.org/officeDocument/2006/relationships/diagramData" Target="../diagrams/data9.xml"/><Relationship Id="rId38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6" Type="http://schemas.openxmlformats.org/officeDocument/2006/relationships/diagramColors" Target="../diagrams/colors5.xml"/><Relationship Id="rId20" Type="http://schemas.openxmlformats.org/officeDocument/2006/relationships/diagramQuickStyle" Target="../diagrams/quickStyle6.xml"/><Relationship Id="rId29" Type="http://schemas.openxmlformats.org/officeDocument/2006/relationships/diagramLayout" Target="../diagrams/layout8.xml"/><Relationship Id="rId41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24" Type="http://schemas.openxmlformats.org/officeDocument/2006/relationships/diagramLayout" Target="../diagrams/layout7.xml"/><Relationship Id="rId32" Type="http://schemas.microsoft.com/office/2007/relationships/diagramDrawing" Target="../diagrams/drawing8.xml"/><Relationship Id="rId37" Type="http://schemas.microsoft.com/office/2007/relationships/diagramDrawing" Target="../diagrams/drawing9.xml"/><Relationship Id="rId40" Type="http://schemas.openxmlformats.org/officeDocument/2006/relationships/image" Target="../media/image5.gif"/><Relationship Id="rId5" Type="http://schemas.openxmlformats.org/officeDocument/2006/relationships/diagramQuickStyle" Target="../diagrams/quickStyle3.xml"/><Relationship Id="rId15" Type="http://schemas.openxmlformats.org/officeDocument/2006/relationships/diagramQuickStyle" Target="../diagrams/quickStyle5.xml"/><Relationship Id="rId23" Type="http://schemas.openxmlformats.org/officeDocument/2006/relationships/diagramData" Target="../diagrams/data7.xml"/><Relationship Id="rId28" Type="http://schemas.openxmlformats.org/officeDocument/2006/relationships/diagramData" Target="../diagrams/data8.xml"/><Relationship Id="rId36" Type="http://schemas.openxmlformats.org/officeDocument/2006/relationships/diagramColors" Target="../diagrams/colors9.xml"/><Relationship Id="rId10" Type="http://schemas.openxmlformats.org/officeDocument/2006/relationships/diagramQuickStyle" Target="../diagrams/quickStyle4.xml"/><Relationship Id="rId19" Type="http://schemas.openxmlformats.org/officeDocument/2006/relationships/diagramLayout" Target="../diagrams/layout6.xml"/><Relationship Id="rId31" Type="http://schemas.openxmlformats.org/officeDocument/2006/relationships/diagramColors" Target="../diagrams/colors8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Relationship Id="rId14" Type="http://schemas.openxmlformats.org/officeDocument/2006/relationships/diagramLayout" Target="../diagrams/layout5.xml"/><Relationship Id="rId22" Type="http://schemas.microsoft.com/office/2007/relationships/diagramDrawing" Target="../diagrams/drawing6.xml"/><Relationship Id="rId27" Type="http://schemas.microsoft.com/office/2007/relationships/diagramDrawing" Target="../diagrams/drawing7.xml"/><Relationship Id="rId30" Type="http://schemas.openxmlformats.org/officeDocument/2006/relationships/diagramQuickStyle" Target="../diagrams/quickStyle8.xml"/><Relationship Id="rId35" Type="http://schemas.openxmlformats.org/officeDocument/2006/relationships/diagramQuickStyle" Target="../diagrams/quickStyle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10" Type="http://schemas.openxmlformats.org/officeDocument/2006/relationships/image" Target="../media/image8.wmf"/><Relationship Id="rId4" Type="http://schemas.openxmlformats.org/officeDocument/2006/relationships/diagramLayout" Target="../diagrams/layout11.xml"/><Relationship Id="rId9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image" Target="../media/image20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12" Type="http://schemas.openxmlformats.org/officeDocument/2006/relationships/image" Target="../media/image19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wmf"/><Relationship Id="rId11" Type="http://schemas.openxmlformats.org/officeDocument/2006/relationships/image" Target="../media/image18.wmf"/><Relationship Id="rId5" Type="http://schemas.openxmlformats.org/officeDocument/2006/relationships/image" Target="../media/image12.wmf"/><Relationship Id="rId10" Type="http://schemas.openxmlformats.org/officeDocument/2006/relationships/image" Target="../media/image17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wmf"/><Relationship Id="rId5" Type="http://schemas.openxmlformats.org/officeDocument/2006/relationships/image" Target="../media/image23.png"/><Relationship Id="rId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67600" y="5226784"/>
            <a:ext cx="2209800" cy="1631216"/>
            <a:chOff x="7467600" y="5226784"/>
            <a:chExt cx="2209800" cy="1631216"/>
          </a:xfrm>
        </p:grpSpPr>
        <p:sp>
          <p:nvSpPr>
            <p:cNvPr id="4" name="TextBox 3"/>
            <p:cNvSpPr txBox="1"/>
            <p:nvPr/>
          </p:nvSpPr>
          <p:spPr>
            <a:xfrm>
              <a:off x="7467600" y="5226784"/>
              <a:ext cx="22098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u="sng" dirty="0" smtClean="0"/>
                <a:t>KEY:</a:t>
              </a:r>
            </a:p>
            <a:p>
              <a:r>
                <a:rPr lang="en-US" sz="2800" b="1" dirty="0" smtClean="0">
                  <a:solidFill>
                    <a:schemeClr val="bg2">
                      <a:lumMod val="60000"/>
                      <a:lumOff val="40000"/>
                    </a:schemeClr>
                  </a:solidFill>
                  <a:latin typeface="French Script MT" pitchFamily="66" charset="0"/>
                </a:rPr>
                <a:t>*Fun fact</a:t>
              </a:r>
            </a:p>
            <a:p>
              <a:r>
                <a:rPr lang="en-US" b="1" dirty="0" smtClean="0">
                  <a:latin typeface="Bradley Hand ITC" pitchFamily="66" charset="0"/>
                </a:rPr>
                <a:t>Explanation</a:t>
              </a:r>
              <a:endParaRPr lang="en-US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French Script MT" pitchFamily="66" charset="0"/>
              </a:endParaRPr>
            </a:p>
            <a:p>
              <a:endParaRPr lang="en-US" dirty="0" smtClean="0"/>
            </a:p>
            <a:p>
              <a:endParaRPr lang="en-US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7543800" y="6248400"/>
              <a:ext cx="1600200" cy="307777"/>
              <a:chOff x="7010400" y="6248400"/>
              <a:chExt cx="1600200" cy="307777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7010400" y="6248400"/>
                <a:ext cx="1219200" cy="307777"/>
              </a:xfrm>
              <a:prstGeom prst="rect">
                <a:avLst/>
              </a:prstGeom>
              <a:solidFill>
                <a:schemeClr val="tx2">
                  <a:lumMod val="90000"/>
                </a:schemeClr>
              </a:solidFill>
              <a:ln>
                <a:solidFill>
                  <a:schemeClr val="bg2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schemeClr val="bg2"/>
                    </a:solidFill>
                  </a:rPr>
                  <a:t>Side note</a:t>
                </a:r>
                <a:endParaRPr lang="en-US" sz="1400" dirty="0">
                  <a:solidFill>
                    <a:schemeClr val="bg2"/>
                  </a:solidFill>
                </a:endParaRPr>
              </a:p>
            </p:txBody>
          </p:sp>
          <p:cxnSp>
            <p:nvCxnSpPr>
              <p:cNvPr id="6" name="Straight Arrow Connector 5"/>
              <p:cNvCxnSpPr/>
              <p:nvPr/>
            </p:nvCxnSpPr>
            <p:spPr>
              <a:xfrm>
                <a:off x="8229600" y="6400800"/>
                <a:ext cx="381000" cy="0"/>
              </a:xfrm>
              <a:prstGeom prst="straightConnector1">
                <a:avLst/>
              </a:prstGeom>
              <a:ln>
                <a:solidFill>
                  <a:schemeClr val="bg2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Mental Health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Fatima Abdulla 10CG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xit" presetSubtype="9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9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083 -0.12534 L -0.40417 -0.38066 " pathEditMode="relative" ptsTypes="AA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5029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Stanford School of Medicine: </a:t>
            </a:r>
            <a:r>
              <a:rPr lang="en-US" dirty="0" smtClean="0">
                <a:hlinkClick r:id="rId2"/>
              </a:rPr>
              <a:t>http://womensneuroscience.stanford.edu/wellness_clinic/Pregnancy.html</a:t>
            </a:r>
            <a:endParaRPr lang="en-US" dirty="0" smtClean="0"/>
          </a:p>
          <a:p>
            <a:r>
              <a:rPr lang="en-US" dirty="0" smtClean="0"/>
              <a:t>WebMD: </a:t>
            </a:r>
            <a:r>
              <a:rPr lang="en-US" dirty="0" smtClean="0">
                <a:hlinkClick r:id="rId3"/>
              </a:rPr>
              <a:t>http://www.webmd.com/anxiety-panic/mental-health-causes-mental-illness</a:t>
            </a:r>
            <a:endParaRPr lang="en-US" dirty="0" smtClean="0"/>
          </a:p>
          <a:p>
            <a:r>
              <a:rPr lang="en-US" dirty="0" smtClean="0"/>
              <a:t>WHO: Mental Health: </a:t>
            </a:r>
            <a:r>
              <a:rPr lang="en-US" dirty="0" smtClean="0">
                <a:hlinkClick r:id="rId4"/>
              </a:rPr>
              <a:t>http://www.youtube.com/watch?v=L8iRjEOH41c</a:t>
            </a:r>
            <a:endParaRPr lang="en-US" dirty="0" smtClean="0"/>
          </a:p>
          <a:p>
            <a:r>
              <a:rPr lang="en-US" dirty="0" smtClean="0"/>
              <a:t>John Hopkins Medicine: </a:t>
            </a:r>
            <a:r>
              <a:rPr lang="en-US" dirty="0" smtClean="0">
                <a:hlinkClick r:id="rId5"/>
              </a:rPr>
              <a:t>http://www.hopkinsmedicine.org/healthlibrary/conditions/mental_health_disorders/mental_health_disorder_statistics_85,P00753/</a:t>
            </a:r>
            <a:endParaRPr lang="en-US" dirty="0" smtClean="0"/>
          </a:p>
          <a:p>
            <a:r>
              <a:rPr lang="en-US" dirty="0" smtClean="0"/>
              <a:t>Brain &amp; its functioning:  </a:t>
            </a:r>
            <a:r>
              <a:rPr lang="en-US" dirty="0" err="1" smtClean="0"/>
              <a:t>HowStuffWorks</a:t>
            </a:r>
            <a:r>
              <a:rPr lang="en-US" dirty="0" smtClean="0"/>
              <a:t>: </a:t>
            </a:r>
            <a:r>
              <a:rPr lang="en-US" dirty="0" smtClean="0">
                <a:hlinkClick r:id="rId6"/>
              </a:rPr>
              <a:t>http://health.howstuffworks.com/mental-health/depression/facts/the-chemical-connection-to-depression.htm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>
                <a:hlinkClick r:id="rId7"/>
              </a:rPr>
              <a:t>http://health.howstuffworks.com/human-body/systems/nervous-system/brain-and-mental-health.htm</a:t>
            </a:r>
            <a:endParaRPr lang="en-US" dirty="0" smtClean="0"/>
          </a:p>
          <a:p>
            <a:r>
              <a:rPr lang="en-US" dirty="0" smtClean="0"/>
              <a:t>Discovery Channel: </a:t>
            </a:r>
            <a:br>
              <a:rPr lang="en-US" dirty="0" smtClean="0"/>
            </a:br>
            <a:r>
              <a:rPr lang="en-US" dirty="0" smtClean="0">
                <a:hlinkClick r:id="rId8"/>
              </a:rPr>
              <a:t>http://www.discovery.com/tv-shows/curiosity/topics/10-most-diagnosed-mental-disorders.htm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591550" y="6457890"/>
            <a:ext cx="1104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F.A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Science of Brain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9906000" y="2057400"/>
            <a:ext cx="7467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French Script MT" pitchFamily="66" charset="0"/>
              </a:rPr>
              <a:t>*Though the brain </a:t>
            </a:r>
            <a:r>
              <a:rPr lang="en-GB" sz="60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French Script MT" pitchFamily="66" charset="0"/>
              </a:rPr>
              <a:t>contributes to 2% of the body’s weight, it takes up 26% of energy.</a:t>
            </a:r>
            <a:endParaRPr lang="en-US" sz="6000" b="1" dirty="0" smtClean="0">
              <a:solidFill>
                <a:schemeClr val="bg2">
                  <a:lumMod val="60000"/>
                  <a:lumOff val="40000"/>
                </a:schemeClr>
              </a:solidFill>
              <a:latin typeface="French Script MT" pitchFamily="66" charset="0"/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533400" y="1371600"/>
          <a:ext cx="76962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591550" y="6457890"/>
            <a:ext cx="1104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F.A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pic>
        <p:nvPicPr>
          <p:cNvPr id="3074" name="Picture 2" descr="C:\Users\Tasneem Shaban\AppData\Local\Microsoft\Windows\Temporary Internet Files\Content.IE5\341ZW4WH\MC900240985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98072" y="0"/>
            <a:ext cx="1045928" cy="83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38 -0.00555 L -0.84271 -0.01667 " pathEditMode="relative" rAng="0" ptsTypes="AA">
                                      <p:cBhvr>
                                        <p:cTn id="13" dur="3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7" y="-6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B143167-9844-434D-A00D-07221FEAFE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graphicEl>
                                              <a:dgm id="{9B143167-9844-434D-A00D-07221FEAFE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>
                                            <p:graphicEl>
                                              <a:dgm id="{9B143167-9844-434D-A00D-07221FEAFE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E6776B0-E053-4AFD-A979-0893A698DF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>
                                            <p:graphicEl>
                                              <a:dgm id="{2E6776B0-E053-4AFD-A979-0893A698DF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>
                                            <p:graphicEl>
                                              <a:dgm id="{2E6776B0-E053-4AFD-A979-0893A698DF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BA6DEAC-53F7-4CC7-B692-3AD6C59585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>
                                            <p:graphicEl>
                                              <a:dgm id="{4BA6DEAC-53F7-4CC7-B692-3AD6C59585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>
                                            <p:graphicEl>
                                              <a:dgm id="{4BA6DEAC-53F7-4CC7-B692-3AD6C59585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9CA95E8-09E6-4B26-BADD-9786634637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>
                                            <p:graphicEl>
                                              <a:dgm id="{89CA95E8-09E6-4B26-BADD-9786634637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>
                                            <p:graphicEl>
                                              <a:dgm id="{89CA95E8-09E6-4B26-BADD-9786634637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8975E4D-B8E0-4FFA-B8FD-6F69CB3E3D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>
                                            <p:graphicEl>
                                              <a:dgm id="{E8975E4D-B8E0-4FFA-B8FD-6F69CB3E3D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>
                                            <p:graphicEl>
                                              <a:dgm id="{E8975E4D-B8E0-4FFA-B8FD-6F69CB3E3D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45" dur="1"/>
                                        <p:tgtEl>
                                          <p:spTgt spid="8">
                                            <p:graphicEl>
                                              <a:dgm id="{9B143167-9844-434D-A00D-07221FEAFEC3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B143167-9844-434D-A00D-07221FEAFE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50" dur="1"/>
                                        <p:tgtEl>
                                          <p:spTgt spid="8">
                                            <p:graphicEl>
                                              <a:dgm id="{2E6776B0-E053-4AFD-A979-0893A698DF7D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E6776B0-E053-4AFD-A979-0893A698DF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55" dur="1"/>
                                        <p:tgtEl>
                                          <p:spTgt spid="8">
                                            <p:graphicEl>
                                              <a:dgm id="{4BA6DEAC-53F7-4CC7-B692-3AD6C595853B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BA6DEAC-53F7-4CC7-B692-3AD6C59585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0" dur="1"/>
                                        <p:tgtEl>
                                          <p:spTgt spid="8">
                                            <p:graphicEl>
                                              <a:dgm id="{89CA95E8-09E6-4B26-BADD-978663463791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9CA95E8-09E6-4B26-BADD-9786634637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5" dur="1"/>
                                        <p:tgtEl>
                                          <p:spTgt spid="8">
                                            <p:graphicEl>
                                              <a:dgm id="{E8975E4D-B8E0-4FFA-B8FD-6F69CB3E3DE9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8975E4D-B8E0-4FFA-B8FD-6F69CB3E3D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 -0.00856 L -0.95 0.00255 " pathEditMode="relative" rAng="0" ptsTypes="AA">
                                      <p:cBhvr>
                                        <p:cTn id="7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Graphic spid="8" grpId="0" uiExpand="1">
        <p:bldSub>
          <a:bldDgm bld="one"/>
        </p:bldSub>
      </p:bldGraphic>
      <p:bldGraphic spid="8" grpId="1" uiExpan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304800"/>
            <a:ext cx="7924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Relation to Mental Health</a:t>
            </a:r>
            <a:endParaRPr kumimoji="0" lang="en-US" sz="4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86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Brain Functioning</a:t>
            </a:r>
            <a:endParaRPr lang="en-US" dirty="0"/>
          </a:p>
        </p:txBody>
      </p:sp>
      <p:pic>
        <p:nvPicPr>
          <p:cNvPr id="1026" name="Picture 2" descr="http://pulpbits.com/wp-content/uploads/2013/11/diagram-of-the-human-brain-parts-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371600"/>
            <a:ext cx="6448193" cy="4895851"/>
          </a:xfrm>
          <a:prstGeom prst="rect">
            <a:avLst/>
          </a:prstGeom>
          <a:noFill/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600200" y="1828800"/>
          <a:ext cx="61722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81601" y="1676400"/>
            <a:ext cx="39623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Bradley Hand ITC" pitchFamily="66" charset="0"/>
              </a:rPr>
              <a:t>When one of the basic 6 functions of the brain is interfered with, the major effect is a mental illness or disorder.</a:t>
            </a:r>
            <a:endParaRPr lang="en-US" sz="3200" b="1" dirty="0">
              <a:latin typeface="Bradley Hand ITC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91550" y="6477000"/>
            <a:ext cx="1104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F.A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BB31226-4484-443A-87B7-C15EB199B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graphicEl>
                                              <a:dgm id="{4BB31226-4484-443A-87B7-C15EB199B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graphicEl>
                                              <a:dgm id="{4BB31226-4484-443A-87B7-C15EB199B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6FD004-0F04-48BE-AFCC-DBAB3C29C3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graphicEl>
                                              <a:dgm id="{D16FD004-0F04-48BE-AFCC-DBAB3C29C3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graphicEl>
                                              <a:dgm id="{D16FD004-0F04-48BE-AFCC-DBAB3C29C3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1EE1512-4169-49AD-BB20-B1688EA3A8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graphicEl>
                                              <a:dgm id="{91EE1512-4169-49AD-BB20-B1688EA3A8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graphicEl>
                                              <a:dgm id="{91EE1512-4169-49AD-BB20-B1688EA3A8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32E2CAE-C22D-4E73-B8B1-053F96E574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graphicEl>
                                              <a:dgm id="{A32E2CAE-C22D-4E73-B8B1-053F96E574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graphicEl>
                                              <a:dgm id="{A32E2CAE-C22D-4E73-B8B1-053F96E574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647DA8C-C577-4D11-BCF6-F7C01E9DE6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graphicEl>
                                              <a:dgm id="{6647DA8C-C577-4D11-BCF6-F7C01E9DE6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graphicEl>
                                              <a:dgm id="{6647DA8C-C577-4D11-BCF6-F7C01E9DE6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3AF2BEE-85A0-47A8-88BA-8FD973CFFF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graphicEl>
                                              <a:dgm id="{83AF2BEE-85A0-47A8-88BA-8FD973CFFF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graphicEl>
                                              <a:dgm id="{83AF2BEE-85A0-47A8-88BA-8FD973CFFF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75" dur="500" fill="hold"/>
                                        <p:tgtEl>
                                          <p:spTgt spid="6">
                                            <p:graphicEl>
                                              <a:dgm id="{4BB31226-4484-443A-87B7-C15EB199B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graphicEl>
                                              <a:dgm id="{D16FD004-0F04-48BE-AFCC-DBAB3C29C3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81" dur="500" fill="hold"/>
                                        <p:tgtEl>
                                          <p:spTgt spid="6">
                                            <p:graphicEl>
                                              <a:dgm id="{91EE1512-4169-49AD-BB20-B1688EA3A8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"/>
                            </p:stCondLst>
                            <p:childTnLst>
                              <p:par>
                                <p:cTn id="83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84" dur="500" fill="hold"/>
                                        <p:tgtEl>
                                          <p:spTgt spid="6">
                                            <p:graphicEl>
                                              <a:dgm id="{A32E2CAE-C22D-4E73-B8B1-053F96E574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"/>
                            </p:stCondLst>
                            <p:childTnLst>
                              <p:par>
                                <p:cTn id="86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87" dur="500" fill="hold"/>
                                        <p:tgtEl>
                                          <p:spTgt spid="6">
                                            <p:graphicEl>
                                              <a:dgm id="{6647DA8C-C577-4D11-BCF6-F7C01E9DE6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500"/>
                            </p:stCondLst>
                            <p:childTnLst>
                              <p:par>
                                <p:cTn id="89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90" dur="500" fill="hold"/>
                                        <p:tgtEl>
                                          <p:spTgt spid="6">
                                            <p:graphicEl>
                                              <a:dgm id="{83AF2BEE-85A0-47A8-88BA-8FD973CFFF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2" grpId="1"/>
      <p:bldGraphic spid="6" grpId="0">
        <p:bldSub>
          <a:bldDgm bld="one"/>
        </p:bldSub>
      </p:bldGraphic>
      <p:bldGraphic spid="6" grpId="1">
        <p:bldSub>
          <a:bldDgm bld="one"/>
        </p:bldSub>
      </p:bldGraphic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Diagram 36"/>
          <p:cNvGraphicFramePr/>
          <p:nvPr/>
        </p:nvGraphicFramePr>
        <p:xfrm>
          <a:off x="3124200" y="4089400"/>
          <a:ext cx="2438400" cy="231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8" name="Diagram 37"/>
          <p:cNvGraphicFramePr/>
          <p:nvPr/>
        </p:nvGraphicFramePr>
        <p:xfrm>
          <a:off x="6096000" y="1498600"/>
          <a:ext cx="2362200" cy="231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Mentality and Mental Illness: Chemistry</a:t>
            </a:r>
            <a:endParaRPr lang="en-US" dirty="0"/>
          </a:p>
        </p:txBody>
      </p:sp>
      <p:graphicFrame>
        <p:nvGraphicFramePr>
          <p:cNvPr id="26" name="Diagram 25"/>
          <p:cNvGraphicFramePr/>
          <p:nvPr/>
        </p:nvGraphicFramePr>
        <p:xfrm>
          <a:off x="533400" y="1524000"/>
          <a:ext cx="2590800" cy="223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34" name="Diagram 33"/>
          <p:cNvGraphicFramePr/>
          <p:nvPr/>
        </p:nvGraphicFramePr>
        <p:xfrm>
          <a:off x="3276600" y="1600200"/>
          <a:ext cx="2819400" cy="231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35" name="Diagram 34"/>
          <p:cNvGraphicFramePr/>
          <p:nvPr/>
        </p:nvGraphicFramePr>
        <p:xfrm>
          <a:off x="5715000" y="4038600"/>
          <a:ext cx="2895600" cy="231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graphicFrame>
        <p:nvGraphicFramePr>
          <p:cNvPr id="29" name="Diagram 28"/>
          <p:cNvGraphicFramePr/>
          <p:nvPr/>
        </p:nvGraphicFramePr>
        <p:xfrm>
          <a:off x="228600" y="1600200"/>
          <a:ext cx="24384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8" r:lo="rId29" r:qs="rId30" r:cs="rId31"/>
          </a:graphicData>
        </a:graphic>
      </p:graphicFrame>
      <p:grpSp>
        <p:nvGrpSpPr>
          <p:cNvPr id="46" name="Group 45"/>
          <p:cNvGrpSpPr/>
          <p:nvPr/>
        </p:nvGrpSpPr>
        <p:grpSpPr>
          <a:xfrm rot="1270819">
            <a:off x="5791200" y="4495800"/>
            <a:ext cx="2971800" cy="1143000"/>
            <a:chOff x="2971800" y="3352800"/>
            <a:chExt cx="2743200" cy="1169551"/>
          </a:xfrm>
          <a:solidFill>
            <a:schemeClr val="bg2"/>
          </a:solidFill>
        </p:grpSpPr>
        <p:sp>
          <p:nvSpPr>
            <p:cNvPr id="41" name="TextBox 40"/>
            <p:cNvSpPr txBox="1"/>
            <p:nvPr/>
          </p:nvSpPr>
          <p:spPr>
            <a:xfrm>
              <a:off x="3429000" y="3352800"/>
              <a:ext cx="2286000" cy="1169551"/>
            </a:xfrm>
            <a:prstGeom prst="rect">
              <a:avLst/>
            </a:prstGeom>
            <a:grpFill/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400" dirty="0" smtClean="0"/>
                <a:t>If the brain is physically damaged, it can cause abnormalities as well, such as holoprosencephaly</a:t>
              </a:r>
              <a:endParaRPr lang="en-US" sz="1400" dirty="0"/>
            </a:p>
          </p:txBody>
        </p:sp>
        <p:cxnSp>
          <p:nvCxnSpPr>
            <p:cNvPr id="42" name="Straight Arrow Connector 41"/>
            <p:cNvCxnSpPr>
              <a:stCxn id="41" idx="1"/>
            </p:cNvCxnSpPr>
            <p:nvPr/>
          </p:nvCxnSpPr>
          <p:spPr>
            <a:xfrm flipH="1" flipV="1">
              <a:off x="2971800" y="3581400"/>
              <a:ext cx="457200" cy="356176"/>
            </a:xfrm>
            <a:prstGeom prst="straightConnector1">
              <a:avLst/>
            </a:prstGeom>
            <a:grpFill/>
            <a:ln>
              <a:solidFill>
                <a:schemeClr val="accent4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6" name="Diagram 35"/>
          <p:cNvGraphicFramePr/>
          <p:nvPr/>
        </p:nvGraphicFramePr>
        <p:xfrm>
          <a:off x="152400" y="4089400"/>
          <a:ext cx="2667000" cy="231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3" r:lo="rId34" r:qs="rId35" r:cs="rId36"/>
          </a:graphicData>
        </a:graphic>
      </p:graphicFrame>
      <p:pic>
        <p:nvPicPr>
          <p:cNvPr id="4" name="Picture 2" descr="http://conwaypsychology.webs.com/photos/chapter-16-Abnormal-B/1-1-1-3-2-1-1-0-0-0-0.jpg"/>
          <p:cNvPicPr>
            <a:picLocks noChangeAspect="1" noChangeArrowheads="1"/>
          </p:cNvPicPr>
          <p:nvPr/>
        </p:nvPicPr>
        <p:blipFill>
          <a:blip r:embed="rId38" cstate="print"/>
          <a:srcRect/>
          <a:stretch>
            <a:fillRect/>
          </a:stretch>
        </p:blipFill>
        <p:spPr bwMode="auto">
          <a:xfrm>
            <a:off x="3048000" y="4907702"/>
            <a:ext cx="2895600" cy="1874098"/>
          </a:xfrm>
          <a:prstGeom prst="rect">
            <a:avLst/>
          </a:prstGeom>
          <a:noFill/>
        </p:spPr>
      </p:pic>
      <p:pic>
        <p:nvPicPr>
          <p:cNvPr id="24578" name="Picture 2" descr="http://eweb.furman.edu/~einstein/general/disorderdemo/petmove.gif"/>
          <p:cNvPicPr>
            <a:picLocks noChangeAspect="1" noChangeArrowheads="1" noCrop="1"/>
          </p:cNvPicPr>
          <p:nvPr/>
        </p:nvPicPr>
        <p:blipFill>
          <a:blip r:embed="rId39" cstate="print"/>
          <a:srcRect/>
          <a:stretch>
            <a:fillRect/>
          </a:stretch>
        </p:blipFill>
        <p:spPr bwMode="auto">
          <a:xfrm>
            <a:off x="3048000" y="4876800"/>
            <a:ext cx="2895600" cy="1981200"/>
          </a:xfrm>
          <a:prstGeom prst="rect">
            <a:avLst/>
          </a:prstGeom>
          <a:noFill/>
        </p:spPr>
      </p:pic>
      <p:grpSp>
        <p:nvGrpSpPr>
          <p:cNvPr id="23" name="Group 22"/>
          <p:cNvGrpSpPr/>
          <p:nvPr/>
        </p:nvGrpSpPr>
        <p:grpSpPr>
          <a:xfrm>
            <a:off x="-6229350" y="3733800"/>
            <a:ext cx="6229350" cy="4324351"/>
            <a:chOff x="1847850" y="2838449"/>
            <a:chExt cx="6229350" cy="4248151"/>
          </a:xfrm>
        </p:grpSpPr>
        <p:pic>
          <p:nvPicPr>
            <p:cNvPr id="24580" name="Picture 4" descr="http://www.bettycjung.net/BG2012/SamhsaMI2010.gif"/>
            <p:cNvPicPr>
              <a:picLocks noChangeAspect="1" noChangeArrowheads="1"/>
            </p:cNvPicPr>
            <p:nvPr/>
          </p:nvPicPr>
          <p:blipFill>
            <a:blip r:embed="rId40" cstate="print"/>
            <a:srcRect/>
            <a:stretch>
              <a:fillRect/>
            </a:stretch>
          </p:blipFill>
          <p:spPr bwMode="auto">
            <a:xfrm>
              <a:off x="1847850" y="2838449"/>
              <a:ext cx="6229350" cy="4248151"/>
            </a:xfrm>
            <a:prstGeom prst="rect">
              <a:avLst/>
            </a:prstGeom>
            <a:solidFill>
              <a:schemeClr val="bg1">
                <a:lumMod val="60000"/>
                <a:lumOff val="40000"/>
              </a:schemeClr>
            </a:solidFill>
          </p:spPr>
        </p:pic>
        <p:sp>
          <p:nvSpPr>
            <p:cNvPr id="15" name="Rectangle 14"/>
            <p:cNvSpPr/>
            <p:nvPr/>
          </p:nvSpPr>
          <p:spPr>
            <a:xfrm>
              <a:off x="2743200" y="4267200"/>
              <a:ext cx="685800" cy="228600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048000" y="6629400"/>
              <a:ext cx="762000" cy="22860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rgbClr val="000000"/>
                  </a:solidFill>
                </a:rPr>
                <a:t>younger</a:t>
              </a:r>
              <a:endParaRPr lang="en-US" sz="1100" dirty="0">
                <a:solidFill>
                  <a:srgbClr val="00000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733800" y="3124200"/>
              <a:ext cx="762000" cy="342900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315200" y="3886200"/>
              <a:ext cx="762000" cy="2667000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477000" y="4572000"/>
              <a:ext cx="762000" cy="1981200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410200" y="4876800"/>
              <a:ext cx="762000" cy="167640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572000" y="3962400"/>
              <a:ext cx="762000" cy="2590800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Rectangle 5"/>
          <p:cNvSpPr/>
          <p:nvPr/>
        </p:nvSpPr>
        <p:spPr>
          <a:xfrm>
            <a:off x="685800" y="1295400"/>
            <a:ext cx="7543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French Script MT" pitchFamily="66" charset="0"/>
              </a:rPr>
              <a:t>*Schizophrenia effects 2% of the world’s population, which is 140,000,000 people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304800" y="1447800"/>
            <a:ext cx="8382000" cy="5410200"/>
            <a:chOff x="5919903" y="1295400"/>
            <a:chExt cx="6448193" cy="4895851"/>
          </a:xfrm>
        </p:grpSpPr>
        <p:pic>
          <p:nvPicPr>
            <p:cNvPr id="5" name="Picture 2" descr="http://pulpbits.com/wp-content/uploads/2013/11/diagram-of-the-human-brain-parts-6.jpg"/>
            <p:cNvPicPr>
              <a:picLocks noChangeAspect="1" noChangeArrowheads="1"/>
            </p:cNvPicPr>
            <p:nvPr/>
          </p:nvPicPr>
          <p:blipFill>
            <a:blip r:embed="rId41" cstate="print"/>
            <a:srcRect/>
            <a:stretch>
              <a:fillRect/>
            </a:stretch>
          </p:blipFill>
          <p:spPr bwMode="auto">
            <a:xfrm>
              <a:off x="5919903" y="1295400"/>
              <a:ext cx="6448193" cy="4895851"/>
            </a:xfrm>
            <a:prstGeom prst="rect">
              <a:avLst/>
            </a:prstGeom>
            <a:noFill/>
          </p:spPr>
        </p:pic>
        <p:cxnSp>
          <p:nvCxnSpPr>
            <p:cNvPr id="8" name="Straight Connector 7"/>
            <p:cNvCxnSpPr/>
            <p:nvPr/>
          </p:nvCxnSpPr>
          <p:spPr>
            <a:xfrm>
              <a:off x="6324600" y="2895600"/>
              <a:ext cx="609600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324600" y="4419600"/>
              <a:ext cx="609600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>
            <a:off x="8591550" y="6457890"/>
            <a:ext cx="1104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F.A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3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3" presetClass="entr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3" presetClass="entr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3" presetClass="entr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3" presetClass="entr" presetSubtype="16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3" presetClass="entr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0.31667 0.13888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75 -0.03518 L -0.02083 0.14259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" y="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9" dur="500" fill="hold"/>
                                        <p:tgtEl>
                                          <p:spTgt spid="3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75 -0.16482 L -0.29583 0.00185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" y="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0" dur="500" fill="hold"/>
                                        <p:tgtEl>
                                          <p:spTgt spid="3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583 -0.19814 L 0.32917 -0.38703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" y="-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1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8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8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73 0.03472 L 0.81563 -0.30972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" y="-1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9" dur="500" fill="hold"/>
                                        <p:tgtEl>
                                          <p:spTgt spid="3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4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3.33333E-6 -0.17777 " pathEditMode="relative" ptsTypes="AA">
                                      <p:cBhvr>
                                        <p:cTn id="14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8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0" dur="500" fill="hold"/>
                                        <p:tgtEl>
                                          <p:spTgt spid="3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-7.03704E-6 L -0.29166 -0.17778 " pathEditMode="relative" ptsTypes="AA">
                                      <p:cBhvr>
                                        <p:cTn id="15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8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7" grpId="0">
        <p:bldAsOne/>
      </p:bldGraphic>
      <p:bldGraphic spid="37" grpId="1">
        <p:bldAsOne/>
      </p:bldGraphic>
      <p:bldGraphic spid="37" grpId="2">
        <p:bldAsOne/>
      </p:bldGraphic>
      <p:bldGraphic spid="37" grpId="3">
        <p:bldAsOne/>
      </p:bldGraphic>
      <p:bldGraphic spid="38" grpId="0">
        <p:bldAsOne/>
      </p:bldGraphic>
      <p:bldGraphic spid="38" grpId="1">
        <p:bldAsOne/>
      </p:bldGraphic>
      <p:bldGraphic spid="38" grpId="2">
        <p:bldAsOne/>
      </p:bldGraphic>
      <p:bldGraphic spid="38" grpId="3">
        <p:bldAsOne/>
      </p:bldGraphic>
      <p:bldGraphic spid="38" grpId="4">
        <p:bldAsOne/>
      </p:bldGraphic>
      <p:bldP spid="2" grpId="0"/>
      <p:bldGraphic spid="34" grpId="0">
        <p:bldAsOne/>
      </p:bldGraphic>
      <p:bldGraphic spid="34" grpId="1">
        <p:bldAsOne/>
      </p:bldGraphic>
      <p:bldGraphic spid="34" grpId="2">
        <p:bldAsOne/>
      </p:bldGraphic>
      <p:bldGraphic spid="34" grpId="3">
        <p:bldAsOne/>
      </p:bldGraphic>
      <p:bldGraphic spid="35" grpId="0">
        <p:bldAsOne/>
      </p:bldGraphic>
      <p:bldGraphic spid="35" grpId="1">
        <p:bldAsOne/>
      </p:bldGraphic>
      <p:bldGraphic spid="35" grpId="2">
        <p:bldAsOne/>
      </p:bldGraphic>
      <p:bldGraphic spid="35" grpId="3">
        <p:bldAsOne/>
      </p:bldGraphic>
      <p:bldGraphic spid="29" grpId="0">
        <p:bldAsOne/>
      </p:bldGraphic>
      <p:bldGraphic spid="29" grpId="1">
        <p:bldAsOne/>
      </p:bldGraphic>
      <p:bldGraphic spid="29" grpId="2">
        <p:bldAsOne/>
      </p:bldGraphic>
      <p:bldGraphic spid="29" grpId="3">
        <p:bldAsOne/>
      </p:bldGraphic>
      <p:bldGraphic spid="36" grpId="0">
        <p:bldAsOne/>
      </p:bldGraphic>
      <p:bldGraphic spid="36" grpId="1">
        <p:bldAsOne/>
      </p:bldGraphic>
      <p:bldGraphic spid="36" grpId="2">
        <p:bldAsOne/>
      </p:bldGraphic>
      <p:bldGraphic spid="36" grpId="3">
        <p:bldAsOne/>
      </p:bldGraphic>
      <p:bldP spid="6" grpId="0"/>
      <p:bldP spid="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79248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76600" y="2057400"/>
            <a:ext cx="2971800" cy="73866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2"/>
                </a:solidFill>
              </a:rPr>
              <a:t>You can be born with it, or there can be a trigger such as a traumatic event or stress.</a:t>
            </a:r>
            <a:endParaRPr lang="en-US" sz="1400" dirty="0">
              <a:solidFill>
                <a:schemeClr val="bg2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209800" y="2133600"/>
            <a:ext cx="1066800" cy="0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638800" y="5562600"/>
            <a:ext cx="2667000" cy="73866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2"/>
                </a:solidFill>
              </a:rPr>
              <a:t>Society’s expectation of skinniness can relate to eating disorders</a:t>
            </a:r>
            <a:endParaRPr lang="en-US" sz="1400" dirty="0">
              <a:solidFill>
                <a:schemeClr val="bg2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4572000" y="6096000"/>
            <a:ext cx="1066800" cy="0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276600" y="2590800"/>
            <a:ext cx="4724400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2"/>
                </a:solidFill>
              </a:rPr>
              <a:t>Teratogenisis, is the congenital disorder</a:t>
            </a:r>
          </a:p>
          <a:p>
            <a:r>
              <a:rPr lang="en-US" sz="1400" dirty="0">
                <a:solidFill>
                  <a:schemeClr val="bg2"/>
                </a:solidFill>
              </a:rPr>
              <a:t>N</a:t>
            </a:r>
            <a:r>
              <a:rPr lang="en-US" sz="1400" dirty="0" smtClean="0">
                <a:solidFill>
                  <a:schemeClr val="bg2"/>
                </a:solidFill>
              </a:rPr>
              <a:t>eonatal toxicity, which causes behavioral issues</a:t>
            </a:r>
            <a:endParaRPr lang="en-US" sz="1400" dirty="0">
              <a:solidFill>
                <a:schemeClr val="bg2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209800" y="2667000"/>
            <a:ext cx="1066800" cy="0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905000" y="2590800"/>
            <a:ext cx="5334000" cy="2362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French Script MT" pitchFamily="66" charset="0"/>
              </a:rPr>
              <a:t>*Psychological distress is barely ever caused by stress alone</a:t>
            </a:r>
            <a:endParaRPr lang="en-US" sz="4800" b="1" dirty="0">
              <a:solidFill>
                <a:schemeClr val="bg2">
                  <a:lumMod val="60000"/>
                  <a:lumOff val="40000"/>
                </a:schemeClr>
              </a:solidFill>
              <a:latin typeface="French Script MT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91550" y="6457890"/>
            <a:ext cx="1104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F.A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B44899-AFDF-4502-B4A6-C2B854ECF0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1CB44899-AFDF-4502-B4A6-C2B854ECF0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1CB44899-AFDF-4502-B4A6-C2B854ECF0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1CB44899-AFDF-4502-B4A6-C2B854ECF0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graphicEl>
                                              <a:dgm id="{1CB44899-AFDF-4502-B4A6-C2B854ECF0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12BEF27-6497-4CA7-8513-8483A07BD0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812BEF27-6497-4CA7-8513-8483A07BD0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812BEF27-6497-4CA7-8513-8483A07BD0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graphicEl>
                                              <a:dgm id="{812BEF27-6497-4CA7-8513-8483A07BD0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graphicEl>
                                              <a:dgm id="{812BEF27-6497-4CA7-8513-8483A07BD0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E22DA0-9D0A-45C0-9F85-9F9C46153B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graphicEl>
                                              <a:dgm id="{FDE22DA0-9D0A-45C0-9F85-9F9C46153B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graphicEl>
                                              <a:dgm id="{FDE22DA0-9D0A-45C0-9F85-9F9C46153B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graphicEl>
                                              <a:dgm id="{FDE22DA0-9D0A-45C0-9F85-9F9C46153B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graphicEl>
                                              <a:dgm id="{FDE22DA0-9D0A-45C0-9F85-9F9C46153B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1ABFB58-2FF1-4C08-A363-90E37E9E82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graphicEl>
                                              <a:dgm id="{C1ABFB58-2FF1-4C08-A363-90E37E9E82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graphicEl>
                                              <a:dgm id="{C1ABFB58-2FF1-4C08-A363-90E37E9E82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>
                                            <p:graphicEl>
                                              <a:dgm id="{C1ABFB58-2FF1-4C08-A363-90E37E9E82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graphicEl>
                                              <a:dgm id="{C1ABFB58-2FF1-4C08-A363-90E37E9E82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B949A1-124E-46D9-802C-E621F8E8C2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>
                                            <p:graphicEl>
                                              <a:dgm id="{59B949A1-124E-46D9-802C-E621F8E8C2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">
                                            <p:graphicEl>
                                              <a:dgm id="{59B949A1-124E-46D9-802C-E621F8E8C2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>
                                            <p:graphicEl>
                                              <a:dgm id="{59B949A1-124E-46D9-802C-E621F8E8C2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>
                                            <p:graphicEl>
                                              <a:dgm id="{59B949A1-124E-46D9-802C-E621F8E8C2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6D279FC-CD34-461D-B73A-DC6E575691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">
                                            <p:graphicEl>
                                              <a:dgm id="{A6D279FC-CD34-461D-B73A-DC6E575691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">
                                            <p:graphicEl>
                                              <a:dgm id="{A6D279FC-CD34-461D-B73A-DC6E575691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">
                                            <p:graphicEl>
                                              <a:dgm id="{A6D279FC-CD34-461D-B73A-DC6E575691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">
                                            <p:graphicEl>
                                              <a:dgm id="{A6D279FC-CD34-461D-B73A-DC6E575691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4">
                                            <p:graphicEl>
                                              <a:dgm id="{1CB44899-AFDF-4502-B4A6-C2B854ECF0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4">
                                            <p:graphicEl>
                                              <a:dgm id="{1CB44899-AFDF-4502-B4A6-C2B854ECF0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B44899-AFDF-4502-B4A6-C2B854ECF0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4">
                                            <p:graphicEl>
                                              <a:dgm id="{812BEF27-6497-4CA7-8513-8483A07BD0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4">
                                            <p:graphicEl>
                                              <a:dgm id="{812BEF27-6497-4CA7-8513-8483A07BD0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12BEF27-6497-4CA7-8513-8483A07BD0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4">
                                            <p:graphicEl>
                                              <a:dgm id="{FDE22DA0-9D0A-45C0-9F85-9F9C46153B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4">
                                            <p:graphicEl>
                                              <a:dgm id="{FDE22DA0-9D0A-45C0-9F85-9F9C46153B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E22DA0-9D0A-45C0-9F85-9F9C46153B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4">
                                            <p:graphicEl>
                                              <a:dgm id="{C1ABFB58-2FF1-4C08-A363-90E37E9E82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4">
                                            <p:graphicEl>
                                              <a:dgm id="{C1ABFB58-2FF1-4C08-A363-90E37E9E82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1ABFB58-2FF1-4C08-A363-90E37E9E82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4">
                                            <p:graphicEl>
                                              <a:dgm id="{59B949A1-124E-46D9-802C-E621F8E8C2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4">
                                            <p:graphicEl>
                                              <a:dgm id="{59B949A1-124E-46D9-802C-E621F8E8C2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B949A1-124E-46D9-802C-E621F8E8C2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4">
                                            <p:graphicEl>
                                              <a:dgm id="{A6D279FC-CD34-461D-B73A-DC6E575691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4">
                                            <p:graphicEl>
                                              <a:dgm id="{A6D279FC-CD34-461D-B73A-DC6E575691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6D279FC-CD34-461D-B73A-DC6E575691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  <p:bldGraphic spid="4" grpId="1">
        <p:bldSub>
          <a:bldDgm bld="one"/>
        </p:bldSub>
      </p:bldGraphic>
      <p:bldP spid="5" grpId="0" animBg="1"/>
      <p:bldP spid="5" grpId="1" animBg="1"/>
      <p:bldP spid="8" grpId="0" animBg="1"/>
      <p:bldP spid="8" grpId="1" animBg="1"/>
      <p:bldP spid="12" grpId="0" animBg="1"/>
      <p:bldP spid="12" grpId="1" animBg="1"/>
      <p:bldP spid="14" grpId="0"/>
      <p:bldP spid="1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People With Mental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1534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000" dirty="0" smtClean="0">
                <a:solidFill>
                  <a:srgbClr val="00B050"/>
                </a:solidFill>
                <a:latin typeface="French Script MT" pitchFamily="66" charset="0"/>
              </a:rPr>
              <a:t>Insecure </a:t>
            </a:r>
          </a:p>
          <a:p>
            <a:pPr>
              <a:buNone/>
            </a:pPr>
            <a:r>
              <a:rPr lang="en-US" sz="3200" dirty="0" smtClean="0">
                <a:solidFill>
                  <a:srgbClr val="FF0000"/>
                </a:solidFill>
                <a:latin typeface="Tempus Sans ITC" pitchFamily="82" charset="0"/>
                <a:ea typeface="DFKai-SB" pitchFamily="65" charset="-120"/>
              </a:rPr>
              <a:t>                                                      </a:t>
            </a:r>
            <a:r>
              <a:rPr lang="en-US" sz="3200" dirty="0" err="1" smtClean="0">
                <a:solidFill>
                  <a:srgbClr val="FF0000"/>
                </a:solidFill>
                <a:latin typeface="Tempus Sans ITC" pitchFamily="82" charset="0"/>
                <a:ea typeface="DFKai-SB" pitchFamily="65" charset="-120"/>
              </a:rPr>
              <a:t>aNgRy</a:t>
            </a:r>
            <a:endParaRPr lang="en-US" sz="3200" dirty="0" smtClean="0">
              <a:solidFill>
                <a:srgbClr val="FF0000"/>
              </a:solidFill>
              <a:latin typeface="Tempus Sans ITC" pitchFamily="82" charset="0"/>
              <a:ea typeface="DFKai-SB" pitchFamily="65" charset="-120"/>
            </a:endParaRPr>
          </a:p>
          <a:p>
            <a:pPr>
              <a:buNone/>
            </a:pPr>
            <a:r>
              <a:rPr lang="en-US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Anti-social</a:t>
            </a:r>
            <a:endParaRPr lang="en-US" sz="2800" dirty="0" smtClean="0">
              <a:solidFill>
                <a:schemeClr val="accent3">
                  <a:lumMod val="60000"/>
                  <a:lumOff val="4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pPr>
              <a:buNone/>
            </a:pP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                   Smart</a:t>
            </a:r>
            <a:r>
              <a:rPr lang="en-US" sz="3200" dirty="0" smtClean="0"/>
              <a:t> </a:t>
            </a:r>
            <a:r>
              <a:rPr lang="en-US" sz="3200" dirty="0" err="1" smtClean="0"/>
              <a:t>vs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Comic Sans MS" pitchFamily="66" charset="0"/>
              </a:rPr>
              <a:t>Dim</a:t>
            </a:r>
          </a:p>
          <a:p>
            <a:pPr>
              <a:buNone/>
            </a:pPr>
            <a:r>
              <a:rPr lang="en-US" sz="3200" dirty="0" smtClean="0">
                <a:latin typeface="Arial Black" pitchFamily="34" charset="0"/>
              </a:rPr>
              <a:t>Have </a:t>
            </a:r>
            <a:r>
              <a:rPr lang="en-US" sz="3200" b="1" i="1" u="sng" dirty="0" smtClean="0">
                <a:latin typeface="Arial Black" pitchFamily="34" charset="0"/>
              </a:rPr>
              <a:t>one</a:t>
            </a:r>
            <a:r>
              <a:rPr lang="en-US" sz="3200" dirty="0" smtClean="0">
                <a:latin typeface="Arial Black" pitchFamily="34" charset="0"/>
              </a:rPr>
              <a:t> constant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91550" y="6457890"/>
            <a:ext cx="1104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F.A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/>
        </p:nvGraphicFramePr>
        <p:xfrm>
          <a:off x="152400" y="381000"/>
          <a:ext cx="8763000" cy="627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Illnesses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591550" y="6457890"/>
            <a:ext cx="1104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F.A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pic>
        <p:nvPicPr>
          <p:cNvPr id="2050" name="Picture 2" descr="C:\Users\Tasneem Shaban\AppData\Local\Microsoft\Windows\Temporary Internet Files\Content.IE5\7WAZR5K1\MC900300844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62800" y="609600"/>
            <a:ext cx="1752600" cy="1459174"/>
          </a:xfrm>
          <a:prstGeom prst="rect">
            <a:avLst/>
          </a:prstGeom>
          <a:noFill/>
        </p:spPr>
      </p:pic>
      <p:pic>
        <p:nvPicPr>
          <p:cNvPr id="2054" name="Picture 6" descr="C:\Users\Tasneem Shaban\AppData\Local\Microsoft\Windows\Temporary Internet Files\Content.IE5\7WAZR5K1\MC900436682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29200" y="-961292"/>
            <a:ext cx="762000" cy="961292"/>
          </a:xfrm>
          <a:prstGeom prst="rect">
            <a:avLst/>
          </a:prstGeom>
          <a:noFill/>
        </p:spPr>
      </p:pic>
      <p:pic>
        <p:nvPicPr>
          <p:cNvPr id="2055" name="Picture 7" descr="C:\Users\Tasneem Shaban\AppData\Local\Microsoft\Windows\Temporary Internet Files\Content.IE5\QCLLN03C\MC900357475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-990600" y="4038600"/>
            <a:ext cx="769925" cy="907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D9BBE055-833B-44AF-ADCE-6114E220F4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2">
                                            <p:graphicEl>
                                              <a:dgm id="{D9BBE055-833B-44AF-ADCE-6114E220F402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12">
                                            <p:graphicEl>
                                              <a:dgm id="{D9BBE055-833B-44AF-ADCE-6114E220F402}"/>
                                            </p:graphic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99210115-DD0D-43D8-A2C7-FAFA714FE2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2">
                                            <p:graphicEl>
                                              <a:dgm id="{99210115-DD0D-43D8-A2C7-FAFA714FE2C9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12">
                                            <p:graphicEl>
                                              <a:dgm id="{99210115-DD0D-43D8-A2C7-FAFA714FE2C9}"/>
                                            </p:graphic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5AABB029-FAC6-4AF0-BBF1-227331C537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12">
                                            <p:graphicEl>
                                              <a:dgm id="{5AABB029-FAC6-4AF0-BBF1-227331C537D0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12">
                                            <p:graphicEl>
                                              <a:dgm id="{5AABB029-FAC6-4AF0-BBF1-227331C537D0}"/>
                                            </p:graphic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7E2F5EF8-C1EC-4218-9DCA-D2F9E4EA21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12">
                                            <p:graphicEl>
                                              <a:dgm id="{7E2F5EF8-C1EC-4218-9DCA-D2F9E4EA2179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12">
                                            <p:graphicEl>
                                              <a:dgm id="{7E2F5EF8-C1EC-4218-9DCA-D2F9E4EA2179}"/>
                                            </p:graphic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14306 L 3.33333E-6 1.13681 " pathEditMode="relative" rAng="0" ptsTypes="AA">
                                      <p:cBhvr>
                                        <p:cTn id="42" dur="3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41351E-6 L 1.12448 0.01156 " pathEditMode="relative" rAng="0" ptsTypes="AA">
                                      <p:cBhvr>
                                        <p:cTn id="46" dur="5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2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0A6ED881-3BA0-4DE1-9CAF-1398B9D595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12">
                                            <p:graphicEl>
                                              <a:dgm id="{0A6ED881-3BA0-4DE1-9CAF-1398B9D5953E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3" dur="2000" fill="hold"/>
                                        <p:tgtEl>
                                          <p:spTgt spid="12">
                                            <p:graphicEl>
                                              <a:dgm id="{0A6ED881-3BA0-4DE1-9CAF-1398B9D5953E}"/>
                                            </p:graphic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F6E89B29-3B53-4BDA-9100-C3426D06A1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12">
                                            <p:graphicEl>
                                              <a:dgm id="{F6E89B29-3B53-4BDA-9100-C3426D06A14F}"/>
                                            </p:graphic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0" dur="2000" fill="hold"/>
                                        <p:tgtEl>
                                          <p:spTgt spid="12">
                                            <p:graphicEl>
                                              <a:dgm id="{F6E89B29-3B53-4BDA-9100-C3426D06A14F}"/>
                                            </p:graphic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 uiExpand="1">
        <p:bldSub>
          <a:bldDgm bld="one"/>
        </p:bldSub>
      </p:bldGraphic>
      <p:bldGraphic spid="12" grpId="1" uiExpand="1">
        <p:bldSub>
          <a:bldDgm bld="one"/>
        </p:bldSub>
      </p:bldGraphic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4038600" y="4724400"/>
            <a:ext cx="2667000" cy="1750771"/>
            <a:chOff x="3733800" y="4038600"/>
            <a:chExt cx="2667000" cy="1750771"/>
          </a:xfrm>
        </p:grpSpPr>
        <p:pic>
          <p:nvPicPr>
            <p:cNvPr id="26641" name="Picture 17" descr="C:\Users\Tasneem Shaban\AppData\Local\Microsoft\Windows\Temporary Internet Files\Content.IE5\MYLEOFG1\MC900370924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00600" y="4267200"/>
              <a:ext cx="1600200" cy="1255454"/>
            </a:xfrm>
            <a:prstGeom prst="rect">
              <a:avLst/>
            </a:prstGeom>
            <a:noFill/>
          </p:spPr>
        </p:pic>
        <p:pic>
          <p:nvPicPr>
            <p:cNvPr id="26638" name="Picture 14" descr="C:\Users\Tasneem Shaban\AppData\Local\Microsoft\Windows\Temporary Internet Files\Content.IE5\MYLEOFG1\MC900286855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33800" y="4038600"/>
              <a:ext cx="1752600" cy="1495753"/>
            </a:xfrm>
            <a:prstGeom prst="rect">
              <a:avLst/>
            </a:prstGeom>
            <a:noFill/>
          </p:spPr>
        </p:pic>
        <p:pic>
          <p:nvPicPr>
            <p:cNvPr id="26640" name="Picture 16" descr="C:\Users\Tasneem Shaban\AppData\Local\Microsoft\Windows\Temporary Internet Files\Content.IE5\QCLLN03C\MC900370844[1].w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648200" y="4876800"/>
              <a:ext cx="679399" cy="912571"/>
            </a:xfrm>
            <a:prstGeom prst="rect">
              <a:avLst/>
            </a:prstGeom>
            <a:noFill/>
          </p:spPr>
        </p:pic>
      </p:grpSp>
      <p:grpSp>
        <p:nvGrpSpPr>
          <p:cNvPr id="42" name="Group 41"/>
          <p:cNvGrpSpPr/>
          <p:nvPr/>
        </p:nvGrpSpPr>
        <p:grpSpPr>
          <a:xfrm>
            <a:off x="304800" y="1524000"/>
            <a:ext cx="3360345" cy="2667000"/>
            <a:chOff x="228600" y="2590800"/>
            <a:chExt cx="3360345" cy="2667000"/>
          </a:xfrm>
        </p:grpSpPr>
        <p:pic>
          <p:nvPicPr>
            <p:cNvPr id="26630" name="Picture 6" descr="C:\Users\Tasneem Shaban\AppData\Local\Microsoft\Windows\Temporary Internet Files\Content.IE5\341ZW4WH\MC900040423[1]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81000" y="3048000"/>
              <a:ext cx="1491386" cy="1255471"/>
            </a:xfrm>
            <a:prstGeom prst="rect">
              <a:avLst/>
            </a:prstGeom>
            <a:noFill/>
          </p:spPr>
        </p:pic>
        <p:grpSp>
          <p:nvGrpSpPr>
            <p:cNvPr id="29" name="Group 28"/>
            <p:cNvGrpSpPr/>
            <p:nvPr/>
          </p:nvGrpSpPr>
          <p:grpSpPr>
            <a:xfrm>
              <a:off x="228600" y="2590800"/>
              <a:ext cx="3360345" cy="2667000"/>
              <a:chOff x="228600" y="1981200"/>
              <a:chExt cx="3360345" cy="2667000"/>
            </a:xfrm>
          </p:grpSpPr>
          <p:pic>
            <p:nvPicPr>
              <p:cNvPr id="26632" name="Picture 8" descr="C:\Users\Tasneem Shaban\AppData\Local\Microsoft\Windows\Temporary Internet Files\Content.IE5\341ZW4WH\MC900252375[1].wmf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 rot="345904">
                <a:off x="1828800" y="1981200"/>
                <a:ext cx="1524000" cy="1450049"/>
              </a:xfrm>
              <a:prstGeom prst="rect">
                <a:avLst/>
              </a:prstGeom>
              <a:noFill/>
            </p:spPr>
          </p:pic>
          <p:pic>
            <p:nvPicPr>
              <p:cNvPr id="26629" name="Picture 5" descr="C:\Users\Tasneem Shaban\AppData\Local\Microsoft\Windows\Temporary Internet Files\Content.IE5\7WAZR5K1\MC900290708[1].wmf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228600" y="2286000"/>
                <a:ext cx="3360345" cy="2242242"/>
              </a:xfrm>
              <a:prstGeom prst="rect">
                <a:avLst/>
              </a:prstGeom>
              <a:noFill/>
            </p:spPr>
          </p:pic>
          <p:pic>
            <p:nvPicPr>
              <p:cNvPr id="26627" name="Picture 3" descr="C:\Users\Tasneem Shaban\AppData\Local\Microsoft\Windows\Temporary Internet Files\Content.IE5\7WAZR5K1\MC900389686[1].wmf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 flipH="1">
                <a:off x="228600" y="2743200"/>
                <a:ext cx="1495757" cy="1905000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Control Mental Health?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657600" y="1828800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HOBBIES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657600" y="2209800"/>
            <a:ext cx="1752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Bradley Hand ITC" pitchFamily="66" charset="0"/>
              </a:rPr>
              <a:t>A creative way for the brain to ‘exercise’ itself and remain fit</a:t>
            </a:r>
            <a:endParaRPr lang="en-US" dirty="0"/>
          </a:p>
        </p:txBody>
      </p:sp>
      <p:pic>
        <p:nvPicPr>
          <p:cNvPr id="26633" name="Picture 9" descr="C:\Users\Tasneem Shaban\AppData\Local\Microsoft\Windows\Temporary Internet Files\Content.IE5\7WAZR5K1\MC900045081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04800" y="4114800"/>
            <a:ext cx="2566112" cy="2516003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3200400" y="4267200"/>
            <a:ext cx="2540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TALK: ASK FOR HELP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200400" y="4549676"/>
            <a:ext cx="2895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Bradley Hand ITC" pitchFamily="66" charset="0"/>
              </a:rPr>
              <a:t>You don’t have to join a community for disturbed people to spill your guts, talk to those around you. Keep your relations and be SOCIAL. This helps  APD. 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5867400" y="5943600"/>
            <a:ext cx="3048000" cy="307777"/>
            <a:chOff x="4038600" y="6477001"/>
            <a:chExt cx="3048000" cy="307777"/>
          </a:xfrm>
        </p:grpSpPr>
        <p:sp>
          <p:nvSpPr>
            <p:cNvPr id="19" name="TextBox 18"/>
            <p:cNvSpPr txBox="1"/>
            <p:nvPr/>
          </p:nvSpPr>
          <p:spPr>
            <a:xfrm>
              <a:off x="4495800" y="6477001"/>
              <a:ext cx="2590800" cy="307777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000000"/>
                  </a:solidFill>
                </a:rPr>
                <a:t>Antisocial Personality Disorder 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  <p:cxnSp>
          <p:nvCxnSpPr>
            <p:cNvPr id="21" name="Straight Arrow Connector 20"/>
            <p:cNvCxnSpPr>
              <a:stCxn id="19" idx="1"/>
            </p:cNvCxnSpPr>
            <p:nvPr/>
          </p:nvCxnSpPr>
          <p:spPr>
            <a:xfrm flipH="1">
              <a:off x="4038600" y="6630890"/>
              <a:ext cx="457200" cy="1488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4419600" y="1371600"/>
            <a:ext cx="2133600" cy="2270833"/>
            <a:chOff x="6096000" y="1143000"/>
            <a:chExt cx="2133600" cy="2270833"/>
          </a:xfrm>
        </p:grpSpPr>
        <p:pic>
          <p:nvPicPr>
            <p:cNvPr id="26634" name="Picture 10" descr="C:\Users\Tasneem Shaban\AppData\Local\Microsoft\Windows\Temporary Internet Files\Content.IE5\7WAZR5K1\MC900290957[1].wmf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 flipH="1">
              <a:off x="6096000" y="1752600"/>
              <a:ext cx="1377595" cy="1524000"/>
            </a:xfrm>
            <a:prstGeom prst="rect">
              <a:avLst/>
            </a:prstGeom>
            <a:noFill/>
          </p:spPr>
        </p:pic>
        <p:pic>
          <p:nvPicPr>
            <p:cNvPr id="26635" name="Picture 11" descr="C:\Users\Tasneem Shaban\AppData\Local\Microsoft\Windows\Temporary Internet Files\Content.IE5\341ZW4WH\MC900112390[1].wmf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7239000" y="1143000"/>
              <a:ext cx="990600" cy="2051125"/>
            </a:xfrm>
            <a:prstGeom prst="rect">
              <a:avLst/>
            </a:prstGeom>
            <a:noFill/>
          </p:spPr>
        </p:pic>
        <p:pic>
          <p:nvPicPr>
            <p:cNvPr id="26636" name="Picture 12" descr="C:\Users\Tasneem Shaban\AppData\Local\Microsoft\Windows\Temporary Internet Files\Content.IE5\7WAZR5K1\MC900340416[1].wmf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 rot="7537600">
              <a:off x="7153440" y="2666861"/>
              <a:ext cx="630599" cy="863346"/>
            </a:xfrm>
            <a:prstGeom prst="rect">
              <a:avLst/>
            </a:prstGeom>
            <a:noFill/>
          </p:spPr>
        </p:pic>
      </p:grpSp>
      <p:pic>
        <p:nvPicPr>
          <p:cNvPr id="26637" name="Picture 13" descr="C:\Users\Tasneem Shaban\AppData\Local\Microsoft\Windows\Temporary Internet Files\Content.IE5\MYLEOFG1\MC900238395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495800" y="1905000"/>
            <a:ext cx="1447800" cy="1424888"/>
          </a:xfrm>
          <a:prstGeom prst="rect">
            <a:avLst/>
          </a:prstGeom>
          <a:noFill/>
        </p:spPr>
      </p:pic>
      <p:sp>
        <p:nvSpPr>
          <p:cNvPr id="33" name="TextBox 32"/>
          <p:cNvSpPr txBox="1"/>
          <p:nvPr/>
        </p:nvSpPr>
        <p:spPr>
          <a:xfrm>
            <a:off x="6248400" y="17526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DON’T DO DRUGS OR DRINK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6324600" y="2362200"/>
            <a:ext cx="2819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Bradley Hand ITC" pitchFamily="66" charset="0"/>
              </a:rPr>
              <a:t>Not only is it bad for your physical wellbeing, but the chemicals can interact badly with your brain and cause serious damage.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248400" y="44958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EAT RIGHT &amp; BE SAFE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6324600" y="4800600"/>
            <a:ext cx="2819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Bradley Hand ITC" pitchFamily="66" charset="0"/>
              </a:rPr>
              <a:t>Be aware of your surroundings and stay </a:t>
            </a:r>
            <a:r>
              <a:rPr lang="en-US" b="1" dirty="0" smtClean="0">
                <a:solidFill>
                  <a:srgbClr val="92D050"/>
                </a:solidFill>
                <a:latin typeface="Bradley Hand ITC" pitchFamily="66" charset="0"/>
              </a:rPr>
              <a:t>aw</a:t>
            </a:r>
            <a:r>
              <a:rPr lang="en-US" b="1" dirty="0" smtClean="0">
                <a:latin typeface="Bradley Hand ITC" pitchFamily="66" charset="0"/>
              </a:rPr>
              <a:t>ay from harm. Listen to </a:t>
            </a:r>
            <a:r>
              <a:rPr lang="en-US" b="1" dirty="0" smtClean="0">
                <a:solidFill>
                  <a:srgbClr val="92D050"/>
                </a:solidFill>
                <a:latin typeface="Bradley Hand ITC" pitchFamily="66" charset="0"/>
              </a:rPr>
              <a:t>ru</a:t>
            </a:r>
            <a:r>
              <a:rPr lang="en-US" b="1" dirty="0" smtClean="0">
                <a:latin typeface="Bradley Hand ITC" pitchFamily="66" charset="0"/>
              </a:rPr>
              <a:t>les and eat right. What you eat is who you are, and your physical and mental states </a:t>
            </a:r>
            <a:r>
              <a:rPr lang="en-US" b="1" i="1" dirty="0" smtClean="0">
                <a:latin typeface="Bradley Hand ITC" pitchFamily="66" charset="0"/>
              </a:rPr>
              <a:t>are</a:t>
            </a:r>
            <a:r>
              <a:rPr lang="en-US" b="1" dirty="0" smtClean="0">
                <a:latin typeface="Bradley Hand ITC" pitchFamily="66" charset="0"/>
              </a:rPr>
              <a:t> related.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8591550" y="6457890"/>
            <a:ext cx="1104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F.A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32" dur="1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2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35" dur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2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38" dur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2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41" dur="1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2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44" dur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4" grpId="1"/>
      <p:bldP spid="15" grpId="0"/>
      <p:bldP spid="15" grpId="1"/>
      <p:bldP spid="17" grpId="0"/>
      <p:bldP spid="17" grpId="1"/>
      <p:bldP spid="18" grpId="0"/>
      <p:bldP spid="18" grpId="1"/>
      <p:bldP spid="33" grpId="0"/>
      <p:bldP spid="33" grpId="1"/>
      <p:bldP spid="34" grpId="0"/>
      <p:bldP spid="34" grpId="1"/>
      <p:bldP spid="35" grpId="0"/>
      <p:bldP spid="35" grpId="1"/>
      <p:bldP spid="39" grpId="0"/>
      <p:bldP spid="39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 You Know?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371600"/>
            <a:ext cx="7772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French Script MT" pitchFamily="66" charset="0"/>
              </a:rPr>
              <a:t>*1 in 4 people have a neurological mental disorder. 75% of them do not seek medical treatment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3995678"/>
            <a:ext cx="8915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French Script MT" pitchFamily="66" charset="0"/>
              </a:rPr>
              <a:t>*</a:t>
            </a:r>
            <a:r>
              <a:rPr lang="en-US" sz="54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French Script MT" pitchFamily="66" charset="0"/>
              </a:rPr>
              <a:t>There are more cases of mental illnesses than cases of cancer, diabetes, or heart problems.</a:t>
            </a:r>
            <a:endParaRPr lang="en-US" sz="6000" b="1" dirty="0" smtClean="0">
              <a:solidFill>
                <a:schemeClr val="bg2">
                  <a:lumMod val="60000"/>
                  <a:lumOff val="40000"/>
                </a:schemeClr>
              </a:solidFill>
              <a:latin typeface="French Script MT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91550" y="6457890"/>
            <a:ext cx="1104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F.A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4800600" y="5867400"/>
            <a:ext cx="3674077" cy="990601"/>
            <a:chOff x="5257800" y="440216"/>
            <a:chExt cx="4209651" cy="1251865"/>
          </a:xfrm>
        </p:grpSpPr>
        <p:pic>
          <p:nvPicPr>
            <p:cNvPr id="1026" name="Picture 2" descr="C:\Users\Tasneem Shaban\AppData\Local\Microsoft\Windows\Temporary Internet Files\Content.IE5\MYLEOFG1\MC900365754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916647" y="440216"/>
              <a:ext cx="870846" cy="990600"/>
            </a:xfrm>
            <a:prstGeom prst="rect">
              <a:avLst/>
            </a:prstGeom>
            <a:noFill/>
          </p:spPr>
        </p:pic>
        <p:pic>
          <p:nvPicPr>
            <p:cNvPr id="1027" name="Picture 3" descr="C:\Users\Tasneem Shaban\AppData\Local\Microsoft\Windows\Temporary Internet Files\Content.IE5\QCLLN03C\MC900438743[1]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702417" y="472880"/>
              <a:ext cx="1625600" cy="1219200"/>
            </a:xfrm>
            <a:prstGeom prst="rect">
              <a:avLst/>
            </a:prstGeom>
            <a:noFill/>
          </p:spPr>
        </p:pic>
        <p:pic>
          <p:nvPicPr>
            <p:cNvPr id="1028" name="Picture 4" descr="C:\Users\Tasneem Shaban\AppData\Local\Microsoft\Windows\Temporary Internet Files\Content.IE5\MYLEOFG1\MC900432692[1]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400879" y="625509"/>
              <a:ext cx="1066572" cy="1066572"/>
            </a:xfrm>
            <a:prstGeom prst="rect">
              <a:avLst/>
            </a:prstGeom>
            <a:noFill/>
          </p:spPr>
        </p:pic>
        <p:pic>
          <p:nvPicPr>
            <p:cNvPr id="1029" name="Picture 5" descr="C:\Users\Tasneem Shaban\AppData\Local\Microsoft\Windows\Temporary Internet Files\Content.IE5\7WAZR5K1\MC900294935[1].wmf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257800" y="440216"/>
              <a:ext cx="972312" cy="972312"/>
            </a:xfrm>
            <a:prstGeom prst="rect">
              <a:avLst/>
            </a:prstGeom>
            <a:noFill/>
          </p:spPr>
        </p:pic>
        <p:sp>
          <p:nvSpPr>
            <p:cNvPr id="10" name="TextBox 9"/>
            <p:cNvSpPr txBox="1"/>
            <p:nvPr/>
          </p:nvSpPr>
          <p:spPr>
            <a:xfrm>
              <a:off x="6305493" y="440216"/>
              <a:ext cx="11049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 smtClean="0">
                  <a:solidFill>
                    <a:srgbClr val="92D050"/>
                  </a:solidFill>
                </a:rPr>
                <a:t>&gt;</a:t>
              </a:r>
              <a:endParaRPr lang="en-US" sz="8000" dirty="0">
                <a:solidFill>
                  <a:srgbClr val="92D05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Technic">
  <a:themeElements>
    <a:clrScheme name="Custom 1">
      <a:dk1>
        <a:srgbClr val="F07F09"/>
      </a:dk1>
      <a:lt1>
        <a:srgbClr val="FDE5CC"/>
      </a:lt1>
      <a:dk2>
        <a:srgbClr val="9F2936"/>
      </a:dk2>
      <a:lt2>
        <a:srgbClr val="F2CD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487</TotalTime>
  <Words>918</Words>
  <Application>Microsoft Office PowerPoint</Application>
  <PresentationFormat>On-screen Show (4:3)</PresentationFormat>
  <Paragraphs>118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Technic</vt:lpstr>
      <vt:lpstr>Mental Health</vt:lpstr>
      <vt:lpstr>The Science of Brain Control</vt:lpstr>
      <vt:lpstr>Brain Functioning</vt:lpstr>
      <vt:lpstr>Mentality and Mental Illness: Chemistry</vt:lpstr>
      <vt:lpstr>Causes</vt:lpstr>
      <vt:lpstr>People With Mental Disorders</vt:lpstr>
      <vt:lpstr>Common Illnesses</vt:lpstr>
      <vt:lpstr>How To Control Mental Health?</vt:lpstr>
      <vt:lpstr>Did You Know?</vt:lpstr>
      <vt:lpstr>Resources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Health</dc:title>
  <dc:creator>Tasneem Shaban</dc:creator>
  <cp:lastModifiedBy>Tasneem Shaban</cp:lastModifiedBy>
  <cp:revision>93</cp:revision>
  <dcterms:created xsi:type="dcterms:W3CDTF">2014-04-25T08:05:47Z</dcterms:created>
  <dcterms:modified xsi:type="dcterms:W3CDTF">2014-04-27T15:22:46Z</dcterms:modified>
</cp:coreProperties>
</file>